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2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908" r:id="rId2"/>
    <p:sldId id="892" r:id="rId3"/>
    <p:sldId id="894" r:id="rId4"/>
    <p:sldId id="893" r:id="rId5"/>
    <p:sldId id="895" r:id="rId6"/>
    <p:sldId id="914" r:id="rId7"/>
    <p:sldId id="896" r:id="rId8"/>
    <p:sldId id="909" r:id="rId9"/>
    <p:sldId id="910" r:id="rId10"/>
    <p:sldId id="911" r:id="rId11"/>
    <p:sldId id="912" r:id="rId12"/>
    <p:sldId id="913" r:id="rId13"/>
    <p:sldId id="871" r:id="rId14"/>
  </p:sldIdLst>
  <p:sldSz cx="9753600" cy="7315200"/>
  <p:notesSz cx="6858000" cy="9144000"/>
  <p:embeddedFontLst>
    <p:embeddedFont>
      <p:font typeface="!Khmer OS Siemreap" panose="02000500000000020004" pitchFamily="2" charset="0"/>
      <p:regular r:id="rId17"/>
    </p:embeddedFont>
    <p:embeddedFont>
      <p:font typeface="AKbalthom Superhero" panose="02000500000000000000" pitchFamily="2" charset="0"/>
      <p:regular r:id="rId18"/>
    </p:embeddedFont>
    <p:embeddedFont>
      <p:font typeface="Khmer OS Muol Light" panose="02000500000000020004" pitchFamily="2" charset="0"/>
      <p:regular r:id="rId19"/>
    </p:embeddedFont>
    <p:embeddedFont>
      <p:font typeface="Khmer OS Siemreap" panose="02000500000000020004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esca Masoero" initials="" lastIdx="11" clrIdx="0"/>
  <p:cmAuthor id="1" name="Bophan Khan" initials="BK" lastIdx="3" clrIdx="1">
    <p:extLst>
      <p:ext uri="{19B8F6BF-5375-455C-9EA6-DF929625EA0E}">
        <p15:presenceInfo xmlns:p15="http://schemas.microsoft.com/office/powerpoint/2012/main" userId="f947e3e67c7da31e" providerId="Windows Live"/>
      </p:ext>
    </p:extLst>
  </p:cmAuthor>
  <p:cmAuthor id="2" name="Bophan Khan" initials="BK [2]" lastIdx="2" clrIdx="2">
    <p:extLst>
      <p:ext uri="{19B8F6BF-5375-455C-9EA6-DF929625EA0E}">
        <p15:presenceInfo xmlns:p15="http://schemas.microsoft.com/office/powerpoint/2012/main" userId="Bophan Khan" providerId="None"/>
      </p:ext>
    </p:extLst>
  </p:cmAuthor>
  <p:cmAuthor id="3" name="Vanzin, Ilaria" initials="VI" lastIdx="7" clrIdx="3">
    <p:extLst>
      <p:ext uri="{19B8F6BF-5375-455C-9EA6-DF929625EA0E}">
        <p15:presenceInfo xmlns:p15="http://schemas.microsoft.com/office/powerpoint/2012/main" userId="S-1-5-21-1606980848-1958367476-725345543-75910" providerId="AD"/>
      </p:ext>
    </p:extLst>
  </p:cmAuthor>
  <p:cmAuthor id="4" name="Simone" initials="SD" lastIdx="6" clrIdx="4">
    <p:extLst>
      <p:ext uri="{19B8F6BF-5375-455C-9EA6-DF929625EA0E}">
        <p15:presenceInfo xmlns:p15="http://schemas.microsoft.com/office/powerpoint/2012/main" userId="Simone" providerId="None"/>
      </p:ext>
    </p:extLst>
  </p:cmAuthor>
  <p:cmAuthor id="5" name="Khan Bophan" initials="KB" lastIdx="19" clrIdx="5">
    <p:extLst>
      <p:ext uri="{19B8F6BF-5375-455C-9EA6-DF929625EA0E}">
        <p15:presenceInfo xmlns:p15="http://schemas.microsoft.com/office/powerpoint/2012/main" userId="Khan Bophan" providerId="None"/>
      </p:ext>
    </p:extLst>
  </p:cmAuthor>
  <p:cmAuthor id="6" name="Pheariak Ren" initials="PR" lastIdx="1" clrIdx="6">
    <p:extLst>
      <p:ext uri="{19B8F6BF-5375-455C-9EA6-DF929625EA0E}">
        <p15:presenceInfo xmlns:p15="http://schemas.microsoft.com/office/powerpoint/2012/main" userId="03231a4453a616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171"/>
    <a:srgbClr val="345A88"/>
    <a:srgbClr val="000000"/>
    <a:srgbClr val="1E5260"/>
    <a:srgbClr val="0000FF"/>
    <a:srgbClr val="2064AE"/>
    <a:srgbClr val="685084"/>
    <a:srgbClr val="68507B"/>
    <a:srgbClr val="CCDAEC"/>
    <a:srgbClr val="D2D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5179" autoAdjust="0"/>
  </p:normalViewPr>
  <p:slideViewPr>
    <p:cSldViewPr>
      <p:cViewPr varScale="1">
        <p:scale>
          <a:sx n="73" d="100"/>
          <a:sy n="73" d="100"/>
        </p:scale>
        <p:origin x="1810" y="62"/>
      </p:cViewPr>
      <p:guideLst>
        <p:guide orient="horz" pos="216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4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1CAF9F-ACAF-419F-A535-9E2A59870F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B76F72-7E7C-48A1-A828-B83ACF55F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34DDA-3B90-4B32-97B8-002FED3A23E9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44411-D24B-492A-8EE7-7067996260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11D20-7820-49F8-8917-A9E50397FB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236DA-3B19-4A91-8B9F-04BD7611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614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31295-12DB-B640-989E-791934882277}" type="datetimeFigureOut">
              <a:rPr lang="it-IT" smtClean="0"/>
              <a:t>20/09/2024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ADBC3-D68E-024D-A694-65607F3B381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9505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ADBC3-D68E-024D-A694-65607F3B381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22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ADBC3-D68E-024D-A694-65607F3B381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63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2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2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9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9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7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0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0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8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5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3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/>
          <p:cNvSpPr txBox="1"/>
          <p:nvPr/>
        </p:nvSpPr>
        <p:spPr>
          <a:xfrm>
            <a:off x="609600" y="2998553"/>
            <a:ext cx="8877301" cy="108799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ទំនាក់ទំនងរវាងថ្នាលអភិវឌ្ឍសមត្ថភាព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CDP </a:t>
            </a:r>
            <a:r>
              <a:rPr kumimoji="0" lang="km-KH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និងកម្មវិធីទូរស័ព្ទដៃ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HRCPD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361C6E24-CE55-90A2-CA78-F25D1E79B698}"/>
              </a:ext>
            </a:extLst>
          </p:cNvPr>
          <p:cNvSpPr txBox="1"/>
          <p:nvPr/>
        </p:nvSpPr>
        <p:spPr>
          <a:xfrm>
            <a:off x="923099" y="4495800"/>
            <a:ext cx="7907402" cy="1061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2400" u="sng" dirty="0">
                <a:solidFill>
                  <a:srgbClr val="FFFFFF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រៀបចំដោយ៖</a:t>
            </a:r>
          </a:p>
          <a:p>
            <a:pPr algn="ctr">
              <a:lnSpc>
                <a:spcPct val="150000"/>
              </a:lnSpc>
            </a:pPr>
            <a:r>
              <a:rPr lang="km-KH" sz="2400" u="sng" dirty="0">
                <a:solidFill>
                  <a:srgbClr val="FFFFFF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នាយកដ្ឋានកិច្ចការវិក្រឹតការ</a:t>
            </a:r>
            <a:endParaRPr lang="en-US" sz="2400" u="sng" dirty="0">
              <a:solidFill>
                <a:srgbClr val="FFFFFF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CA9636-9ECB-7027-BC8F-004E6E6E50A1}"/>
              </a:ext>
            </a:extLst>
          </p:cNvPr>
          <p:cNvSpPr/>
          <p:nvPr/>
        </p:nvSpPr>
        <p:spPr>
          <a:xfrm>
            <a:off x="2397524" y="838200"/>
            <a:ext cx="5301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ក្រសួងអប់រំ យុវជន និងកីឡា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A7CD14-B5E4-C9CE-F27A-E9D2750131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9" y="173623"/>
            <a:ext cx="1362901" cy="17287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B3663D-249C-466F-7996-22C62F46DD0F}"/>
              </a:ext>
            </a:extLst>
          </p:cNvPr>
          <p:cNvSpPr/>
          <p:nvPr/>
        </p:nvSpPr>
        <p:spPr>
          <a:xfrm>
            <a:off x="3588667" y="6420771"/>
            <a:ext cx="2576266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324ECA-4881-2DFA-A1BB-497FD60B247F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34B96D-CF09-F7C9-B4F6-0191D41D204C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10</a:t>
            </a:fld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80B7EB-8C51-8F06-FFDF-51403F8071A2}"/>
              </a:ext>
            </a:extLst>
          </p:cNvPr>
          <p:cNvSpPr txBox="1"/>
          <p:nvPr/>
        </p:nvSpPr>
        <p:spPr>
          <a:xfrm>
            <a:off x="1295400" y="152400"/>
            <a:ext cx="7467600" cy="86177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ថ្នាលអភិវឌ្ឍសមត្ថភាព និងកម្មវិធីទូរស័ព្ទ </a:t>
            </a:r>
            <a:r>
              <a:rPr lang="en-US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HRCPD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04090-21FE-9F26-ABD2-CF642659E0DC}"/>
              </a:ext>
            </a:extLst>
          </p:cNvPr>
          <p:cNvSpPr txBox="1"/>
          <p:nvPr/>
        </p:nvSpPr>
        <p:spPr>
          <a:xfrm>
            <a:off x="538655" y="5854412"/>
            <a:ext cx="8991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2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ការភ្ជាប់គណនី </a:t>
            </a:r>
            <a:r>
              <a:rPr lang="en-US" sz="2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HRCPD </a:t>
            </a:r>
            <a:r>
              <a:rPr lang="km-KH" sz="2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បានជោគជ័យនឹងបង្ហាញព័ត៌មានផ្ទៀងផ្ទាត់មួយចំនួន ដើម្បីបញ្ជាក់ភាពត្រឹមត្រូវ</a:t>
            </a:r>
            <a:endParaRPr lang="en-US" sz="24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44ED5F-C6D2-2A4C-1D50-DE20ADD1D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41" y="901000"/>
            <a:ext cx="7625380" cy="488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23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324ECA-4881-2DFA-A1BB-497FD60B247F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34B96D-CF09-F7C9-B4F6-0191D41D204C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11</a:t>
            </a:fld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80B7EB-8C51-8F06-FFDF-51403F8071A2}"/>
              </a:ext>
            </a:extLst>
          </p:cNvPr>
          <p:cNvSpPr txBox="1"/>
          <p:nvPr/>
        </p:nvSpPr>
        <p:spPr>
          <a:xfrm>
            <a:off x="1295400" y="152400"/>
            <a:ext cx="7467600" cy="86177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ថ្នាលអភិវឌ្ឍសមត្ថភាព និងកម្មវិធីទូរស័ព្ទ </a:t>
            </a:r>
            <a:r>
              <a:rPr lang="en-US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HRCPD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04090-21FE-9F26-ABD2-CF642659E0DC}"/>
              </a:ext>
            </a:extLst>
          </p:cNvPr>
          <p:cNvSpPr txBox="1"/>
          <p:nvPr/>
        </p:nvSpPr>
        <p:spPr>
          <a:xfrm>
            <a:off x="533400" y="5671319"/>
            <a:ext cx="8991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2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នៅពេលដែលសិក្ខាកាមរៀនចប់វគ្គដោយជោគជ័យ អាចស្នើសុំ ក្រេឌីត អវប តាមរយៈថ្នាល </a:t>
            </a:r>
            <a:r>
              <a:rPr lang="en-US" sz="2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CDP </a:t>
            </a:r>
            <a:r>
              <a:rPr lang="km-KH" sz="2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តែម្ដងដោយការភ្ជាប់គណនី </a:t>
            </a:r>
            <a:r>
              <a:rPr lang="en-US" sz="2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HRCPD</a:t>
            </a:r>
            <a:r>
              <a:rPr lang="km-KH" sz="2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 នៅលើថ្នាល</a:t>
            </a:r>
            <a:endParaRPr lang="en-US" sz="24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CE12B2-5F90-2F56-222B-3F8665062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" b="9135"/>
          <a:stretch/>
        </p:blipFill>
        <p:spPr>
          <a:xfrm>
            <a:off x="672268" y="1066800"/>
            <a:ext cx="8409063" cy="43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8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324ECA-4881-2DFA-A1BB-497FD60B247F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34B96D-CF09-F7C9-B4F6-0191D41D204C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12</a:t>
            </a:fld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80B7EB-8C51-8F06-FFDF-51403F8071A2}"/>
              </a:ext>
            </a:extLst>
          </p:cNvPr>
          <p:cNvSpPr txBox="1"/>
          <p:nvPr/>
        </p:nvSpPr>
        <p:spPr>
          <a:xfrm>
            <a:off x="1295400" y="152400"/>
            <a:ext cx="7467600" cy="86177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ថ្នាលអភិវឌ្ឍសមត្ថភាព និងកម្មវិធីទូរស័ព្ទ </a:t>
            </a:r>
            <a:r>
              <a:rPr lang="en-US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HRCPD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04090-21FE-9F26-ABD2-CF642659E0DC}"/>
              </a:ext>
            </a:extLst>
          </p:cNvPr>
          <p:cNvSpPr txBox="1"/>
          <p:nvPr/>
        </p:nvSpPr>
        <p:spPr>
          <a:xfrm>
            <a:off x="304800" y="5349756"/>
            <a:ext cx="8991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2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នៅពេលដែលសិក្ខាកាមរៀនចប់វគ្គដោយជោគជ័យ ក៏អាចស្នើសុំវិញ្ញាបនបត្រសិក្សា តាមរយៈថ្នាល (ព័ត៌មានដែលមាននៅលើវិញ្ញាបនបត្រត្រូវបានចម្លងចេញពីព័ត៌មានម្ចាស់គណនី </a:t>
            </a:r>
            <a:r>
              <a:rPr lang="en-US" sz="2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HRCPD</a:t>
            </a:r>
            <a:r>
              <a:rPr lang="km-KH" sz="2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) ដោយស្វ័យប្រវត្តិ។</a:t>
            </a:r>
            <a:endParaRPr lang="en-US" sz="24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589273-2F9C-F41E-45A1-F522E3CAC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4" y="1166574"/>
            <a:ext cx="8763000" cy="403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52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B43472-9BA8-9FBA-7D9F-5989B6C6089A}"/>
              </a:ext>
            </a:extLst>
          </p:cNvPr>
          <p:cNvSpPr/>
          <p:nvPr/>
        </p:nvSpPr>
        <p:spPr>
          <a:xfrm>
            <a:off x="0" y="2057400"/>
            <a:ext cx="9753600" cy="2819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2C3E6-E6C4-E8ED-BB9C-EB8F3E7A2539}"/>
              </a:ext>
            </a:extLst>
          </p:cNvPr>
          <p:cNvSpPr txBox="1"/>
          <p:nvPr/>
        </p:nvSpPr>
        <p:spPr>
          <a:xfrm>
            <a:off x="0" y="2025869"/>
            <a:ext cx="9753600" cy="1769715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endParaRPr lang="km-KH" sz="40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km-KH" sz="40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សូមអរគុណ</a:t>
            </a:r>
          </a:p>
        </p:txBody>
      </p:sp>
    </p:spTree>
    <p:extLst>
      <p:ext uri="{BB962C8B-B14F-4D97-AF65-F5344CB8AC3E}">
        <p14:creationId xmlns:p14="http://schemas.microsoft.com/office/powerpoint/2010/main" val="11048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80CE6-F794-FD05-364A-DEA18804C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CC9EC54-1379-CC3F-F8E1-AC8C0164F015}"/>
              </a:ext>
            </a:extLst>
          </p:cNvPr>
          <p:cNvSpPr/>
          <p:nvPr/>
        </p:nvSpPr>
        <p:spPr>
          <a:xfrm>
            <a:off x="0" y="1486595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5F7AFD-4F71-0EA3-1039-0D3DB570897F}"/>
              </a:ext>
            </a:extLst>
          </p:cNvPr>
          <p:cNvSpPr txBox="1"/>
          <p:nvPr/>
        </p:nvSpPr>
        <p:spPr>
          <a:xfrm>
            <a:off x="952500" y="1626590"/>
            <a:ext cx="9525001" cy="59247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ការការស្វែងរកវគ្គ អវប និងចុះឈ្មោះចូលរៀន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895132-B878-2D9B-E164-9A813458F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295400"/>
            <a:ext cx="1371600" cy="1285233"/>
          </a:xfrm>
          <a:prstGeom prst="roundRect">
            <a:avLst>
              <a:gd name="adj" fmla="val 2133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BAF58F-76D0-C164-3568-47B246F3C6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r="10227"/>
          <a:stretch/>
        </p:blipFill>
        <p:spPr>
          <a:xfrm>
            <a:off x="4495799" y="2895600"/>
            <a:ext cx="5257801" cy="37907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BE2D32-ACE8-A9C9-03F2-4DC332030F67}"/>
              </a:ext>
            </a:extLst>
          </p:cNvPr>
          <p:cNvSpPr txBox="1"/>
          <p:nvPr/>
        </p:nvSpPr>
        <p:spPr>
          <a:xfrm>
            <a:off x="952500" y="3343686"/>
            <a:ext cx="3657600" cy="141577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m-KH" sz="3200" dirty="0">
                <a:solidFill>
                  <a:srgbClr val="07517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កម្មវិធីទូរស័ព្ទដៃ </a:t>
            </a:r>
            <a:br>
              <a:rPr lang="en-US" sz="3200" dirty="0">
                <a:solidFill>
                  <a:srgbClr val="07517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en-US" sz="3200" dirty="0">
                <a:solidFill>
                  <a:srgbClr val="075171"/>
                </a:solidFill>
                <a:latin typeface="AKbalthom Superhero" panose="02000500000000000000" pitchFamily="2" charset="0"/>
                <a:cs typeface="AKbalthom Superhero" panose="02000500000000000000" pitchFamily="2" charset="0"/>
              </a:rPr>
              <a:t>HRCPD</a:t>
            </a:r>
          </a:p>
        </p:txBody>
      </p:sp>
    </p:spTree>
    <p:extLst>
      <p:ext uri="{BB962C8B-B14F-4D97-AF65-F5344CB8AC3E}">
        <p14:creationId xmlns:p14="http://schemas.microsoft.com/office/powerpoint/2010/main" val="28410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1B2A1-C088-2F45-94F2-6CCF35147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56F16FE-F19B-5AEF-5B55-C7D564F9D31D}"/>
              </a:ext>
            </a:extLst>
          </p:cNvPr>
          <p:cNvSpPr/>
          <p:nvPr/>
        </p:nvSpPr>
        <p:spPr>
          <a:xfrm>
            <a:off x="-20320" y="0"/>
            <a:ext cx="9794240" cy="849614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C2137B-25B0-24BE-6EF8-9366014530DB}"/>
              </a:ext>
            </a:extLst>
          </p:cNvPr>
          <p:cNvSpPr txBox="1"/>
          <p:nvPr/>
        </p:nvSpPr>
        <p:spPr>
          <a:xfrm>
            <a:off x="-12437" y="260031"/>
            <a:ext cx="9753600" cy="430887"/>
          </a:xfrm>
          <a:prstGeom prst="rect">
            <a:avLst/>
          </a:prstGeom>
        </p:spPr>
        <p:txBody>
          <a:bodyPr wrap="square" lIns="0" tIns="0" rIns="0" bIns="0" rtlCol="0" anchor="b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កម្មវិធីទូរស័ព្ទដៃ </a:t>
            </a:r>
            <a:r>
              <a:rPr lang="en-US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HRCPD</a:t>
            </a:r>
            <a:endParaRPr lang="km-KH" sz="28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  <a:sym typeface="Wingdings" panose="05000000000000000000" pitchFamily="2" charset="2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1859FF-5CAD-ACC5-86C1-97FB88764B80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3</a:t>
            </a:fld>
            <a:endParaRPr lang="en-US" sz="1400" dirty="0"/>
          </a:p>
        </p:txBody>
      </p:sp>
      <p:sp>
        <p:nvSpPr>
          <p:cNvPr id="74" name="TextBox 2">
            <a:extLst>
              <a:ext uri="{FF2B5EF4-FFF2-40B4-BE49-F238E27FC236}">
                <a16:creationId xmlns:a16="http://schemas.microsoft.com/office/drawing/2014/main" id="{B4B06952-F506-61A7-DD86-6375EB6445E7}"/>
              </a:ext>
            </a:extLst>
          </p:cNvPr>
          <p:cNvSpPr txBox="1"/>
          <p:nvPr/>
        </p:nvSpPr>
        <p:spPr>
          <a:xfrm>
            <a:off x="1138772" y="1043729"/>
            <a:ext cx="5548793" cy="655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99"/>
              </a:lnSpc>
            </a:pPr>
            <a:r>
              <a:rPr lang="km-KH" sz="2800" b="1" dirty="0">
                <a:solidFill>
                  <a:srgbClr val="2064AE"/>
                </a:solidFill>
                <a:latin typeface="Khmer OS Muol Light" panose="02000500000000020004" pitchFamily="2" charset="0"/>
                <a:ea typeface="AppleGothic"/>
                <a:cs typeface="Khmer OS Muol Light" panose="02000500000000020004" pitchFamily="2" charset="0"/>
              </a:rPr>
              <a:t>សមត្ថភាពកម្មវិធីទូរស័ព្ទ</a:t>
            </a:r>
            <a:r>
              <a:rPr lang="en-KH" sz="2800" b="1" dirty="0">
                <a:solidFill>
                  <a:srgbClr val="2064AE"/>
                </a:solidFill>
                <a:latin typeface="Khmer OS Muol Light" panose="02000500000000020004" pitchFamily="2" charset="0"/>
                <a:ea typeface="AppleGothic"/>
                <a:cs typeface="Khmer OS Muol Light" panose="02000500000000020004" pitchFamily="2" charset="0"/>
              </a:rPr>
              <a:t>ដៃ</a:t>
            </a:r>
            <a:r>
              <a:rPr lang="km-KH" sz="2800" b="1" dirty="0">
                <a:solidFill>
                  <a:srgbClr val="2064AE"/>
                </a:solidFill>
                <a:latin typeface="Khmer OS Muol Light" panose="02000500000000020004" pitchFamily="2" charset="0"/>
                <a:ea typeface="AppleGothic"/>
                <a:cs typeface="Khmer OS Muol Light" panose="02000500000000020004" pitchFamily="2" charset="0"/>
              </a:rPr>
              <a:t> </a:t>
            </a:r>
            <a:endParaRPr lang="en-US" sz="2800" b="1" dirty="0">
              <a:solidFill>
                <a:srgbClr val="2064AE"/>
              </a:solidFill>
              <a:latin typeface="Khmer OS Muol Light" panose="02000500000000020004" pitchFamily="2" charset="0"/>
              <a:ea typeface="AppleGothic"/>
              <a:cs typeface="Khmer OS Muol Light" panose="02000500000000020004" pitchFamily="2" charset="0"/>
            </a:endParaRPr>
          </a:p>
        </p:txBody>
      </p:sp>
      <p:grpSp>
        <p:nvGrpSpPr>
          <p:cNvPr id="75" name="Group 7">
            <a:extLst>
              <a:ext uri="{FF2B5EF4-FFF2-40B4-BE49-F238E27FC236}">
                <a16:creationId xmlns:a16="http://schemas.microsoft.com/office/drawing/2014/main" id="{71784E2B-5518-6DF4-9788-0C2A5C657DB9}"/>
              </a:ext>
            </a:extLst>
          </p:cNvPr>
          <p:cNvGrpSpPr/>
          <p:nvPr/>
        </p:nvGrpSpPr>
        <p:grpSpPr>
          <a:xfrm>
            <a:off x="1428013" y="4079496"/>
            <a:ext cx="1296970" cy="140596"/>
            <a:chOff x="0" y="0"/>
            <a:chExt cx="5857734" cy="635000"/>
          </a:xfrm>
        </p:grpSpPr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08E45D52-90A5-F08C-50B4-F234A5C1C239}"/>
                </a:ext>
              </a:extLst>
            </p:cNvPr>
            <p:cNvSpPr/>
            <p:nvPr/>
          </p:nvSpPr>
          <p:spPr>
            <a:xfrm>
              <a:off x="0" y="0"/>
              <a:ext cx="5857734" cy="635000"/>
            </a:xfrm>
            <a:custGeom>
              <a:avLst/>
              <a:gdLst/>
              <a:ahLst/>
              <a:cxnLst/>
              <a:rect l="l" t="t" r="r" b="b"/>
              <a:pathLst>
                <a:path w="5857734" h="635000">
                  <a:moveTo>
                    <a:pt x="0" y="0"/>
                  </a:moveTo>
                  <a:lnTo>
                    <a:pt x="5857734" y="0"/>
                  </a:lnTo>
                  <a:lnTo>
                    <a:pt x="5857734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7" name="Group 9">
            <a:extLst>
              <a:ext uri="{FF2B5EF4-FFF2-40B4-BE49-F238E27FC236}">
                <a16:creationId xmlns:a16="http://schemas.microsoft.com/office/drawing/2014/main" id="{0AE1D1CD-B4D6-2B81-F343-E8441A93FC79}"/>
              </a:ext>
            </a:extLst>
          </p:cNvPr>
          <p:cNvGrpSpPr/>
          <p:nvPr/>
        </p:nvGrpSpPr>
        <p:grpSpPr>
          <a:xfrm>
            <a:off x="4343400" y="4440949"/>
            <a:ext cx="1296970" cy="140596"/>
            <a:chOff x="0" y="0"/>
            <a:chExt cx="5857734" cy="635000"/>
          </a:xfrm>
        </p:grpSpPr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3E892229-3955-0E9A-0001-722B6DF9D3D6}"/>
                </a:ext>
              </a:extLst>
            </p:cNvPr>
            <p:cNvSpPr/>
            <p:nvPr/>
          </p:nvSpPr>
          <p:spPr>
            <a:xfrm>
              <a:off x="0" y="0"/>
              <a:ext cx="5857734" cy="635000"/>
            </a:xfrm>
            <a:custGeom>
              <a:avLst/>
              <a:gdLst/>
              <a:ahLst/>
              <a:cxnLst/>
              <a:rect l="l" t="t" r="r" b="b"/>
              <a:pathLst>
                <a:path w="5857734" h="635000">
                  <a:moveTo>
                    <a:pt x="0" y="0"/>
                  </a:moveTo>
                  <a:lnTo>
                    <a:pt x="5857734" y="0"/>
                  </a:lnTo>
                  <a:lnTo>
                    <a:pt x="5857734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9" name="Freeform 5">
            <a:extLst>
              <a:ext uri="{FF2B5EF4-FFF2-40B4-BE49-F238E27FC236}">
                <a16:creationId xmlns:a16="http://schemas.microsoft.com/office/drawing/2014/main" id="{500BD60D-B4ED-4517-8056-4179B17BD654}"/>
              </a:ext>
            </a:extLst>
          </p:cNvPr>
          <p:cNvSpPr/>
          <p:nvPr/>
        </p:nvSpPr>
        <p:spPr>
          <a:xfrm>
            <a:off x="540123" y="1842186"/>
            <a:ext cx="5657826" cy="137450"/>
          </a:xfrm>
          <a:custGeom>
            <a:avLst/>
            <a:gdLst/>
            <a:ahLst/>
            <a:cxnLst/>
            <a:rect l="l" t="t" r="r" b="b"/>
            <a:pathLst>
              <a:path w="19104914" h="635000">
                <a:moveTo>
                  <a:pt x="0" y="0"/>
                </a:moveTo>
                <a:lnTo>
                  <a:pt x="19104914" y="0"/>
                </a:lnTo>
                <a:lnTo>
                  <a:pt x="19104914" y="635000"/>
                </a:lnTo>
                <a:lnTo>
                  <a:pt x="0" y="635000"/>
                </a:lnTo>
                <a:close/>
              </a:path>
            </a:pathLst>
          </a:custGeom>
          <a:solidFill>
            <a:srgbClr val="2064AE"/>
          </a:solidFill>
        </p:spPr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2473E944-0CB9-FC2D-6CC0-DEDE40E45C33}"/>
              </a:ext>
            </a:extLst>
          </p:cNvPr>
          <p:cNvSpPr/>
          <p:nvPr/>
        </p:nvSpPr>
        <p:spPr>
          <a:xfrm>
            <a:off x="229298" y="2191600"/>
            <a:ext cx="6329182" cy="435331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AU" dirty="0"/>
              <a:t>Staff TCP CPD Application and Profile Checker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72159A6-C3D7-7A1A-6838-0E549E5B947F}"/>
              </a:ext>
            </a:extLst>
          </p:cNvPr>
          <p:cNvSpPr/>
          <p:nvPr/>
        </p:nvSpPr>
        <p:spPr>
          <a:xfrm>
            <a:off x="436992" y="2618944"/>
            <a:ext cx="2915808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ស្វែងរកសកម្មភាព </a:t>
            </a:r>
            <a:r>
              <a:rPr lang="en-US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CPD</a:t>
            </a:r>
            <a:endParaRPr lang="en-AU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3181D66-B8A6-9D38-DA1C-A26F102FFDBB}"/>
              </a:ext>
            </a:extLst>
          </p:cNvPr>
          <p:cNvSpPr/>
          <p:nvPr/>
        </p:nvSpPr>
        <p:spPr>
          <a:xfrm>
            <a:off x="3657600" y="2618944"/>
            <a:ext cx="2743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ចុះឈ្មោះក្នុងសកម្មភាព </a:t>
            </a:r>
            <a:r>
              <a:rPr lang="en-US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CPD</a:t>
            </a:r>
            <a:endParaRPr lang="en-AU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4009CE9A-88BD-B3FB-C9F5-2459CF20A79A}"/>
              </a:ext>
            </a:extLst>
          </p:cNvPr>
          <p:cNvSpPr/>
          <p:nvPr/>
        </p:nvSpPr>
        <p:spPr>
          <a:xfrm>
            <a:off x="436991" y="3937439"/>
            <a:ext cx="2915808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ទទួលជាសិក្ខាកាមក្នុងសកម្មភាព</a:t>
            </a:r>
            <a:r>
              <a:rPr lang="en-US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CPD</a:t>
            </a:r>
            <a:endParaRPr lang="en-AU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1268637-F26A-75E2-2FD3-10198E8B51BB}"/>
              </a:ext>
            </a:extLst>
          </p:cNvPr>
          <p:cNvSpPr/>
          <p:nvPr/>
        </p:nvSpPr>
        <p:spPr>
          <a:xfrm>
            <a:off x="3657600" y="3937439"/>
            <a:ext cx="2678991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ទទួលស្គាល់ការបញ្ចប់ដោយជោគជ័យ នូវសកម្មភាព </a:t>
            </a:r>
            <a:r>
              <a:rPr lang="en-US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CPD</a:t>
            </a:r>
            <a:endParaRPr lang="en-AU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330DD082-38D3-FFBD-CB79-A1B315D60486}"/>
              </a:ext>
            </a:extLst>
          </p:cNvPr>
          <p:cNvSpPr/>
          <p:nvPr/>
        </p:nvSpPr>
        <p:spPr>
          <a:xfrm>
            <a:off x="3657600" y="5186347"/>
            <a:ext cx="2667365" cy="990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ពិនិត្យព័ត៌មានផ្ទាល់ខ្លួន និងស្នើរសុំកែរតម្រូវ</a:t>
            </a:r>
            <a:endParaRPr lang="en-AU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DF3D396-ECDF-D873-DE78-09B70E5F694C}"/>
              </a:ext>
            </a:extLst>
          </p:cNvPr>
          <p:cNvGrpSpPr/>
          <p:nvPr/>
        </p:nvGrpSpPr>
        <p:grpSpPr>
          <a:xfrm>
            <a:off x="6641392" y="942544"/>
            <a:ext cx="2675216" cy="5966256"/>
            <a:chOff x="3481672" y="644920"/>
            <a:chExt cx="2790338" cy="6025231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D02E568-2869-8C97-4E4B-20C766644F54}"/>
                </a:ext>
              </a:extLst>
            </p:cNvPr>
            <p:cNvGrpSpPr/>
            <p:nvPr/>
          </p:nvGrpSpPr>
          <p:grpSpPr>
            <a:xfrm>
              <a:off x="3481672" y="644920"/>
              <a:ext cx="2790338" cy="6025231"/>
              <a:chOff x="5131303" y="1444422"/>
              <a:chExt cx="1961853" cy="4141786"/>
            </a:xfrm>
            <a:effectLst/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5936249C-9AD5-2944-4CD3-DF89070BB096}"/>
                  </a:ext>
                </a:extLst>
              </p:cNvPr>
              <p:cNvGrpSpPr/>
              <p:nvPr/>
            </p:nvGrpSpPr>
            <p:grpSpPr>
              <a:xfrm>
                <a:off x="6459626" y="1444422"/>
                <a:ext cx="317447" cy="25885"/>
                <a:chOff x="3605213" y="133352"/>
                <a:chExt cx="369888" cy="30161"/>
              </a:xfrm>
            </p:grpSpPr>
            <p:sp>
              <p:nvSpPr>
                <p:cNvPr id="129" name="Freeform 12">
                  <a:extLst>
                    <a:ext uri="{FF2B5EF4-FFF2-40B4-BE49-F238E27FC236}">
                      <a16:creationId xmlns:a16="http://schemas.microsoft.com/office/drawing/2014/main" id="{57620925-59E5-C83C-AF5F-83C2F85DD4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7912" y="133352"/>
                  <a:ext cx="346075" cy="19050"/>
                </a:xfrm>
                <a:custGeom>
                  <a:avLst/>
                  <a:gdLst>
                    <a:gd name="T0" fmla="*/ 36 w 1309"/>
                    <a:gd name="T1" fmla="*/ 0 h 74"/>
                    <a:gd name="T2" fmla="*/ 1272 w 1309"/>
                    <a:gd name="T3" fmla="*/ 0 h 74"/>
                    <a:gd name="T4" fmla="*/ 1280 w 1309"/>
                    <a:gd name="T5" fmla="*/ 1 h 74"/>
                    <a:gd name="T6" fmla="*/ 1286 w 1309"/>
                    <a:gd name="T7" fmla="*/ 3 h 74"/>
                    <a:gd name="T8" fmla="*/ 1292 w 1309"/>
                    <a:gd name="T9" fmla="*/ 7 h 74"/>
                    <a:gd name="T10" fmla="*/ 1298 w 1309"/>
                    <a:gd name="T11" fmla="*/ 11 h 74"/>
                    <a:gd name="T12" fmla="*/ 1302 w 1309"/>
                    <a:gd name="T13" fmla="*/ 16 h 74"/>
                    <a:gd name="T14" fmla="*/ 1306 w 1309"/>
                    <a:gd name="T15" fmla="*/ 23 h 74"/>
                    <a:gd name="T16" fmla="*/ 1308 w 1309"/>
                    <a:gd name="T17" fmla="*/ 30 h 74"/>
                    <a:gd name="T18" fmla="*/ 1309 w 1309"/>
                    <a:gd name="T19" fmla="*/ 38 h 74"/>
                    <a:gd name="T20" fmla="*/ 1309 w 1309"/>
                    <a:gd name="T21" fmla="*/ 38 h 74"/>
                    <a:gd name="T22" fmla="*/ 1308 w 1309"/>
                    <a:gd name="T23" fmla="*/ 44 h 74"/>
                    <a:gd name="T24" fmla="*/ 1306 w 1309"/>
                    <a:gd name="T25" fmla="*/ 51 h 74"/>
                    <a:gd name="T26" fmla="*/ 1302 w 1309"/>
                    <a:gd name="T27" fmla="*/ 58 h 74"/>
                    <a:gd name="T28" fmla="*/ 1298 w 1309"/>
                    <a:gd name="T29" fmla="*/ 64 h 74"/>
                    <a:gd name="T30" fmla="*/ 1292 w 1309"/>
                    <a:gd name="T31" fmla="*/ 67 h 74"/>
                    <a:gd name="T32" fmla="*/ 1286 w 1309"/>
                    <a:gd name="T33" fmla="*/ 71 h 74"/>
                    <a:gd name="T34" fmla="*/ 1280 w 1309"/>
                    <a:gd name="T35" fmla="*/ 73 h 74"/>
                    <a:gd name="T36" fmla="*/ 1272 w 1309"/>
                    <a:gd name="T37" fmla="*/ 74 h 74"/>
                    <a:gd name="T38" fmla="*/ 36 w 1309"/>
                    <a:gd name="T39" fmla="*/ 74 h 74"/>
                    <a:gd name="T40" fmla="*/ 30 w 1309"/>
                    <a:gd name="T41" fmla="*/ 73 h 74"/>
                    <a:gd name="T42" fmla="*/ 23 w 1309"/>
                    <a:gd name="T43" fmla="*/ 71 h 74"/>
                    <a:gd name="T44" fmla="*/ 16 w 1309"/>
                    <a:gd name="T45" fmla="*/ 67 h 74"/>
                    <a:gd name="T46" fmla="*/ 10 w 1309"/>
                    <a:gd name="T47" fmla="*/ 64 h 74"/>
                    <a:gd name="T48" fmla="*/ 6 w 1309"/>
                    <a:gd name="T49" fmla="*/ 58 h 74"/>
                    <a:gd name="T50" fmla="*/ 2 w 1309"/>
                    <a:gd name="T51" fmla="*/ 51 h 74"/>
                    <a:gd name="T52" fmla="*/ 1 w 1309"/>
                    <a:gd name="T53" fmla="*/ 44 h 74"/>
                    <a:gd name="T54" fmla="*/ 0 w 1309"/>
                    <a:gd name="T55" fmla="*/ 38 h 74"/>
                    <a:gd name="T56" fmla="*/ 0 w 1309"/>
                    <a:gd name="T57" fmla="*/ 38 h 74"/>
                    <a:gd name="T58" fmla="*/ 1 w 1309"/>
                    <a:gd name="T59" fmla="*/ 30 h 74"/>
                    <a:gd name="T60" fmla="*/ 2 w 1309"/>
                    <a:gd name="T61" fmla="*/ 23 h 74"/>
                    <a:gd name="T62" fmla="*/ 6 w 1309"/>
                    <a:gd name="T63" fmla="*/ 16 h 74"/>
                    <a:gd name="T64" fmla="*/ 10 w 1309"/>
                    <a:gd name="T65" fmla="*/ 11 h 74"/>
                    <a:gd name="T66" fmla="*/ 16 w 1309"/>
                    <a:gd name="T67" fmla="*/ 7 h 74"/>
                    <a:gd name="T68" fmla="*/ 23 w 1309"/>
                    <a:gd name="T69" fmla="*/ 3 h 74"/>
                    <a:gd name="T70" fmla="*/ 30 w 1309"/>
                    <a:gd name="T71" fmla="*/ 1 h 74"/>
                    <a:gd name="T72" fmla="*/ 36 w 1309"/>
                    <a:gd name="T73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09" h="74">
                      <a:moveTo>
                        <a:pt x="36" y="0"/>
                      </a:moveTo>
                      <a:lnTo>
                        <a:pt x="1272" y="0"/>
                      </a:lnTo>
                      <a:lnTo>
                        <a:pt x="1280" y="1"/>
                      </a:lnTo>
                      <a:lnTo>
                        <a:pt x="1286" y="3"/>
                      </a:lnTo>
                      <a:lnTo>
                        <a:pt x="1292" y="7"/>
                      </a:lnTo>
                      <a:lnTo>
                        <a:pt x="1298" y="11"/>
                      </a:lnTo>
                      <a:lnTo>
                        <a:pt x="1302" y="16"/>
                      </a:lnTo>
                      <a:lnTo>
                        <a:pt x="1306" y="23"/>
                      </a:lnTo>
                      <a:lnTo>
                        <a:pt x="1308" y="30"/>
                      </a:lnTo>
                      <a:lnTo>
                        <a:pt x="1309" y="38"/>
                      </a:lnTo>
                      <a:lnTo>
                        <a:pt x="1309" y="38"/>
                      </a:lnTo>
                      <a:lnTo>
                        <a:pt x="1308" y="44"/>
                      </a:lnTo>
                      <a:lnTo>
                        <a:pt x="1306" y="51"/>
                      </a:lnTo>
                      <a:lnTo>
                        <a:pt x="1302" y="58"/>
                      </a:lnTo>
                      <a:lnTo>
                        <a:pt x="1298" y="64"/>
                      </a:lnTo>
                      <a:lnTo>
                        <a:pt x="1292" y="67"/>
                      </a:lnTo>
                      <a:lnTo>
                        <a:pt x="1286" y="71"/>
                      </a:lnTo>
                      <a:lnTo>
                        <a:pt x="1280" y="73"/>
                      </a:lnTo>
                      <a:lnTo>
                        <a:pt x="1272" y="74"/>
                      </a:lnTo>
                      <a:lnTo>
                        <a:pt x="36" y="74"/>
                      </a:lnTo>
                      <a:lnTo>
                        <a:pt x="30" y="73"/>
                      </a:lnTo>
                      <a:lnTo>
                        <a:pt x="23" y="71"/>
                      </a:lnTo>
                      <a:lnTo>
                        <a:pt x="16" y="67"/>
                      </a:lnTo>
                      <a:lnTo>
                        <a:pt x="10" y="64"/>
                      </a:lnTo>
                      <a:lnTo>
                        <a:pt x="6" y="58"/>
                      </a:lnTo>
                      <a:lnTo>
                        <a:pt x="2" y="51"/>
                      </a:lnTo>
                      <a:lnTo>
                        <a:pt x="1" y="44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1" y="30"/>
                      </a:lnTo>
                      <a:lnTo>
                        <a:pt x="2" y="23"/>
                      </a:lnTo>
                      <a:lnTo>
                        <a:pt x="6" y="16"/>
                      </a:lnTo>
                      <a:lnTo>
                        <a:pt x="10" y="11"/>
                      </a:lnTo>
                      <a:lnTo>
                        <a:pt x="16" y="7"/>
                      </a:lnTo>
                      <a:lnTo>
                        <a:pt x="23" y="3"/>
                      </a:lnTo>
                      <a:lnTo>
                        <a:pt x="30" y="1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8744">
                      <a:schemeClr val="bg1">
                        <a:lumMod val="75000"/>
                      </a:schemeClr>
                    </a:gs>
                    <a:gs pos="78000">
                      <a:srgbClr val="060606"/>
                    </a:gs>
                    <a:gs pos="100000">
                      <a:srgbClr val="3C3C3C"/>
                    </a:gs>
                    <a:gs pos="10000">
                      <a:schemeClr val="bg1">
                        <a:lumMod val="50000"/>
                      </a:schemeClr>
                    </a:gs>
                    <a:gs pos="54000">
                      <a:schemeClr val="tx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78E3AD14-BAD3-9B34-8B91-445FB9A63A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5213" y="142875"/>
                  <a:ext cx="369888" cy="20638"/>
                </a:xfrm>
                <a:prstGeom prst="rect">
                  <a:avLst/>
                </a:prstGeom>
                <a:gradFill flip="none" rotWithShape="1">
                  <a:gsLst>
                    <a:gs pos="7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3C3C3C"/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  <a:gs pos="13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90365222-2638-16D8-9BDA-0873E8D928AB}"/>
                  </a:ext>
                </a:extLst>
              </p:cNvPr>
              <p:cNvGrpSpPr/>
              <p:nvPr/>
            </p:nvGrpSpPr>
            <p:grpSpPr>
              <a:xfrm>
                <a:off x="5131303" y="2035718"/>
                <a:ext cx="25875" cy="870589"/>
                <a:chOff x="2057454" y="822328"/>
                <a:chExt cx="30149" cy="1014410"/>
              </a:xfrm>
            </p:grpSpPr>
            <p:sp>
              <p:nvSpPr>
                <p:cNvPr id="123" name="Freeform 6">
                  <a:extLst>
                    <a:ext uri="{FF2B5EF4-FFF2-40B4-BE49-F238E27FC236}">
                      <a16:creationId xmlns:a16="http://schemas.microsoft.com/office/drawing/2014/main" id="{6A57E5D3-E119-85BD-D53E-6D220DAF3B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78" y="828677"/>
                  <a:ext cx="19050" cy="200025"/>
                </a:xfrm>
                <a:custGeom>
                  <a:avLst/>
                  <a:gdLst>
                    <a:gd name="T0" fmla="*/ 0 w 74"/>
                    <a:gd name="T1" fmla="*/ 723 h 760"/>
                    <a:gd name="T2" fmla="*/ 0 w 74"/>
                    <a:gd name="T3" fmla="*/ 37 h 760"/>
                    <a:gd name="T4" fmla="*/ 1 w 74"/>
                    <a:gd name="T5" fmla="*/ 29 h 760"/>
                    <a:gd name="T6" fmla="*/ 3 w 74"/>
                    <a:gd name="T7" fmla="*/ 22 h 760"/>
                    <a:gd name="T8" fmla="*/ 7 w 74"/>
                    <a:gd name="T9" fmla="*/ 16 h 760"/>
                    <a:gd name="T10" fmla="*/ 11 w 74"/>
                    <a:gd name="T11" fmla="*/ 11 h 760"/>
                    <a:gd name="T12" fmla="*/ 16 w 74"/>
                    <a:gd name="T13" fmla="*/ 6 h 760"/>
                    <a:gd name="T14" fmla="*/ 23 w 74"/>
                    <a:gd name="T15" fmla="*/ 3 h 760"/>
                    <a:gd name="T16" fmla="*/ 30 w 74"/>
                    <a:gd name="T17" fmla="*/ 1 h 760"/>
                    <a:gd name="T18" fmla="*/ 38 w 74"/>
                    <a:gd name="T19" fmla="*/ 0 h 760"/>
                    <a:gd name="T20" fmla="*/ 38 w 74"/>
                    <a:gd name="T21" fmla="*/ 0 h 760"/>
                    <a:gd name="T22" fmla="*/ 44 w 74"/>
                    <a:gd name="T23" fmla="*/ 1 h 760"/>
                    <a:gd name="T24" fmla="*/ 51 w 74"/>
                    <a:gd name="T25" fmla="*/ 3 h 760"/>
                    <a:gd name="T26" fmla="*/ 58 w 74"/>
                    <a:gd name="T27" fmla="*/ 6 h 760"/>
                    <a:gd name="T28" fmla="*/ 63 w 74"/>
                    <a:gd name="T29" fmla="*/ 11 h 760"/>
                    <a:gd name="T30" fmla="*/ 67 w 74"/>
                    <a:gd name="T31" fmla="*/ 16 h 760"/>
                    <a:gd name="T32" fmla="*/ 71 w 74"/>
                    <a:gd name="T33" fmla="*/ 22 h 760"/>
                    <a:gd name="T34" fmla="*/ 73 w 74"/>
                    <a:gd name="T35" fmla="*/ 29 h 760"/>
                    <a:gd name="T36" fmla="*/ 74 w 74"/>
                    <a:gd name="T37" fmla="*/ 37 h 760"/>
                    <a:gd name="T38" fmla="*/ 74 w 74"/>
                    <a:gd name="T39" fmla="*/ 723 h 760"/>
                    <a:gd name="T40" fmla="*/ 73 w 74"/>
                    <a:gd name="T41" fmla="*/ 730 h 760"/>
                    <a:gd name="T42" fmla="*/ 71 w 74"/>
                    <a:gd name="T43" fmla="*/ 738 h 760"/>
                    <a:gd name="T44" fmla="*/ 67 w 74"/>
                    <a:gd name="T45" fmla="*/ 744 h 760"/>
                    <a:gd name="T46" fmla="*/ 63 w 74"/>
                    <a:gd name="T47" fmla="*/ 750 h 760"/>
                    <a:gd name="T48" fmla="*/ 58 w 74"/>
                    <a:gd name="T49" fmla="*/ 754 h 760"/>
                    <a:gd name="T50" fmla="*/ 51 w 74"/>
                    <a:gd name="T51" fmla="*/ 758 h 760"/>
                    <a:gd name="T52" fmla="*/ 44 w 74"/>
                    <a:gd name="T53" fmla="*/ 760 h 760"/>
                    <a:gd name="T54" fmla="*/ 38 w 74"/>
                    <a:gd name="T55" fmla="*/ 760 h 760"/>
                    <a:gd name="T56" fmla="*/ 38 w 74"/>
                    <a:gd name="T57" fmla="*/ 760 h 760"/>
                    <a:gd name="T58" fmla="*/ 30 w 74"/>
                    <a:gd name="T59" fmla="*/ 760 h 760"/>
                    <a:gd name="T60" fmla="*/ 23 w 74"/>
                    <a:gd name="T61" fmla="*/ 758 h 760"/>
                    <a:gd name="T62" fmla="*/ 16 w 74"/>
                    <a:gd name="T63" fmla="*/ 754 h 760"/>
                    <a:gd name="T64" fmla="*/ 11 w 74"/>
                    <a:gd name="T65" fmla="*/ 750 h 760"/>
                    <a:gd name="T66" fmla="*/ 7 w 74"/>
                    <a:gd name="T67" fmla="*/ 744 h 760"/>
                    <a:gd name="T68" fmla="*/ 3 w 74"/>
                    <a:gd name="T69" fmla="*/ 738 h 760"/>
                    <a:gd name="T70" fmla="*/ 1 w 74"/>
                    <a:gd name="T71" fmla="*/ 730 h 760"/>
                    <a:gd name="T72" fmla="*/ 0 w 74"/>
                    <a:gd name="T73" fmla="*/ 723 h 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4" h="760">
                      <a:moveTo>
                        <a:pt x="0" y="723"/>
                      </a:moveTo>
                      <a:lnTo>
                        <a:pt x="0" y="37"/>
                      </a:lnTo>
                      <a:lnTo>
                        <a:pt x="1" y="29"/>
                      </a:lnTo>
                      <a:lnTo>
                        <a:pt x="3" y="22"/>
                      </a:lnTo>
                      <a:lnTo>
                        <a:pt x="7" y="16"/>
                      </a:lnTo>
                      <a:lnTo>
                        <a:pt x="11" y="11"/>
                      </a:lnTo>
                      <a:lnTo>
                        <a:pt x="16" y="6"/>
                      </a:lnTo>
                      <a:lnTo>
                        <a:pt x="23" y="3"/>
                      </a:lnTo>
                      <a:lnTo>
                        <a:pt x="30" y="1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44" y="1"/>
                      </a:lnTo>
                      <a:lnTo>
                        <a:pt x="51" y="3"/>
                      </a:lnTo>
                      <a:lnTo>
                        <a:pt x="58" y="6"/>
                      </a:lnTo>
                      <a:lnTo>
                        <a:pt x="63" y="11"/>
                      </a:lnTo>
                      <a:lnTo>
                        <a:pt x="67" y="16"/>
                      </a:lnTo>
                      <a:lnTo>
                        <a:pt x="71" y="22"/>
                      </a:lnTo>
                      <a:lnTo>
                        <a:pt x="73" y="29"/>
                      </a:lnTo>
                      <a:lnTo>
                        <a:pt x="74" y="37"/>
                      </a:lnTo>
                      <a:lnTo>
                        <a:pt x="74" y="723"/>
                      </a:lnTo>
                      <a:lnTo>
                        <a:pt x="73" y="730"/>
                      </a:lnTo>
                      <a:lnTo>
                        <a:pt x="71" y="738"/>
                      </a:lnTo>
                      <a:lnTo>
                        <a:pt x="67" y="744"/>
                      </a:lnTo>
                      <a:lnTo>
                        <a:pt x="63" y="750"/>
                      </a:lnTo>
                      <a:lnTo>
                        <a:pt x="58" y="754"/>
                      </a:lnTo>
                      <a:lnTo>
                        <a:pt x="51" y="758"/>
                      </a:lnTo>
                      <a:lnTo>
                        <a:pt x="44" y="760"/>
                      </a:lnTo>
                      <a:lnTo>
                        <a:pt x="38" y="760"/>
                      </a:lnTo>
                      <a:lnTo>
                        <a:pt x="38" y="760"/>
                      </a:lnTo>
                      <a:lnTo>
                        <a:pt x="30" y="760"/>
                      </a:lnTo>
                      <a:lnTo>
                        <a:pt x="23" y="758"/>
                      </a:lnTo>
                      <a:lnTo>
                        <a:pt x="16" y="754"/>
                      </a:lnTo>
                      <a:lnTo>
                        <a:pt x="11" y="750"/>
                      </a:lnTo>
                      <a:lnTo>
                        <a:pt x="7" y="744"/>
                      </a:lnTo>
                      <a:lnTo>
                        <a:pt x="3" y="738"/>
                      </a:lnTo>
                      <a:lnTo>
                        <a:pt x="1" y="730"/>
                      </a:lnTo>
                      <a:lnTo>
                        <a:pt x="0" y="723"/>
                      </a:lnTo>
                      <a:close/>
                    </a:path>
                  </a:pathLst>
                </a:custGeom>
                <a:gradFill flip="none" rotWithShape="1">
                  <a:gsLst>
                    <a:gs pos="28744">
                      <a:schemeClr val="bg1">
                        <a:lumMod val="75000"/>
                      </a:schemeClr>
                    </a:gs>
                    <a:gs pos="78000">
                      <a:srgbClr val="060606"/>
                    </a:gs>
                    <a:gs pos="100000">
                      <a:srgbClr val="3C3C3C"/>
                    </a:gs>
                    <a:gs pos="10000">
                      <a:schemeClr val="bg1">
                        <a:lumMod val="50000"/>
                      </a:schemeClr>
                    </a:gs>
                    <a:gs pos="54000">
                      <a:schemeClr val="tx1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4" name="Freeform 7">
                  <a:extLst>
                    <a:ext uri="{FF2B5EF4-FFF2-40B4-BE49-F238E27FC236}">
                      <a16:creationId xmlns:a16="http://schemas.microsoft.com/office/drawing/2014/main" id="{A30F498E-7C1D-AD1C-6048-27856C248A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54" y="1281117"/>
                  <a:ext cx="19050" cy="155575"/>
                </a:xfrm>
                <a:custGeom>
                  <a:avLst/>
                  <a:gdLst>
                    <a:gd name="T0" fmla="*/ 0 w 74"/>
                    <a:gd name="T1" fmla="*/ 550 h 588"/>
                    <a:gd name="T2" fmla="*/ 0 w 74"/>
                    <a:gd name="T3" fmla="*/ 37 h 588"/>
                    <a:gd name="T4" fmla="*/ 1 w 74"/>
                    <a:gd name="T5" fmla="*/ 29 h 588"/>
                    <a:gd name="T6" fmla="*/ 3 w 74"/>
                    <a:gd name="T7" fmla="*/ 22 h 588"/>
                    <a:gd name="T8" fmla="*/ 7 w 74"/>
                    <a:gd name="T9" fmla="*/ 17 h 588"/>
                    <a:gd name="T10" fmla="*/ 11 w 74"/>
                    <a:gd name="T11" fmla="*/ 11 h 588"/>
                    <a:gd name="T12" fmla="*/ 16 w 74"/>
                    <a:gd name="T13" fmla="*/ 6 h 588"/>
                    <a:gd name="T14" fmla="*/ 23 w 74"/>
                    <a:gd name="T15" fmla="*/ 3 h 588"/>
                    <a:gd name="T16" fmla="*/ 30 w 74"/>
                    <a:gd name="T17" fmla="*/ 1 h 588"/>
                    <a:gd name="T18" fmla="*/ 38 w 74"/>
                    <a:gd name="T19" fmla="*/ 0 h 588"/>
                    <a:gd name="T20" fmla="*/ 38 w 74"/>
                    <a:gd name="T21" fmla="*/ 0 h 588"/>
                    <a:gd name="T22" fmla="*/ 44 w 74"/>
                    <a:gd name="T23" fmla="*/ 1 h 588"/>
                    <a:gd name="T24" fmla="*/ 51 w 74"/>
                    <a:gd name="T25" fmla="*/ 3 h 588"/>
                    <a:gd name="T26" fmla="*/ 58 w 74"/>
                    <a:gd name="T27" fmla="*/ 6 h 588"/>
                    <a:gd name="T28" fmla="*/ 63 w 74"/>
                    <a:gd name="T29" fmla="*/ 11 h 588"/>
                    <a:gd name="T30" fmla="*/ 67 w 74"/>
                    <a:gd name="T31" fmla="*/ 17 h 588"/>
                    <a:gd name="T32" fmla="*/ 71 w 74"/>
                    <a:gd name="T33" fmla="*/ 22 h 588"/>
                    <a:gd name="T34" fmla="*/ 73 w 74"/>
                    <a:gd name="T35" fmla="*/ 29 h 588"/>
                    <a:gd name="T36" fmla="*/ 74 w 74"/>
                    <a:gd name="T37" fmla="*/ 37 h 588"/>
                    <a:gd name="T38" fmla="*/ 74 w 74"/>
                    <a:gd name="T39" fmla="*/ 550 h 588"/>
                    <a:gd name="T40" fmla="*/ 73 w 74"/>
                    <a:gd name="T41" fmla="*/ 558 h 588"/>
                    <a:gd name="T42" fmla="*/ 71 w 74"/>
                    <a:gd name="T43" fmla="*/ 565 h 588"/>
                    <a:gd name="T44" fmla="*/ 67 w 74"/>
                    <a:gd name="T45" fmla="*/ 571 h 588"/>
                    <a:gd name="T46" fmla="*/ 63 w 74"/>
                    <a:gd name="T47" fmla="*/ 576 h 588"/>
                    <a:gd name="T48" fmla="*/ 58 w 74"/>
                    <a:gd name="T49" fmla="*/ 581 h 588"/>
                    <a:gd name="T50" fmla="*/ 51 w 74"/>
                    <a:gd name="T51" fmla="*/ 584 h 588"/>
                    <a:gd name="T52" fmla="*/ 44 w 74"/>
                    <a:gd name="T53" fmla="*/ 587 h 588"/>
                    <a:gd name="T54" fmla="*/ 38 w 74"/>
                    <a:gd name="T55" fmla="*/ 588 h 588"/>
                    <a:gd name="T56" fmla="*/ 38 w 74"/>
                    <a:gd name="T57" fmla="*/ 588 h 588"/>
                    <a:gd name="T58" fmla="*/ 30 w 74"/>
                    <a:gd name="T59" fmla="*/ 587 h 588"/>
                    <a:gd name="T60" fmla="*/ 23 w 74"/>
                    <a:gd name="T61" fmla="*/ 584 h 588"/>
                    <a:gd name="T62" fmla="*/ 16 w 74"/>
                    <a:gd name="T63" fmla="*/ 581 h 588"/>
                    <a:gd name="T64" fmla="*/ 11 w 74"/>
                    <a:gd name="T65" fmla="*/ 576 h 588"/>
                    <a:gd name="T66" fmla="*/ 7 w 74"/>
                    <a:gd name="T67" fmla="*/ 571 h 588"/>
                    <a:gd name="T68" fmla="*/ 3 w 74"/>
                    <a:gd name="T69" fmla="*/ 565 h 588"/>
                    <a:gd name="T70" fmla="*/ 1 w 74"/>
                    <a:gd name="T71" fmla="*/ 558 h 588"/>
                    <a:gd name="T72" fmla="*/ 0 w 74"/>
                    <a:gd name="T73" fmla="*/ 550 h 5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4" h="588">
                      <a:moveTo>
                        <a:pt x="0" y="550"/>
                      </a:moveTo>
                      <a:lnTo>
                        <a:pt x="0" y="37"/>
                      </a:lnTo>
                      <a:lnTo>
                        <a:pt x="1" y="29"/>
                      </a:lnTo>
                      <a:lnTo>
                        <a:pt x="3" y="22"/>
                      </a:lnTo>
                      <a:lnTo>
                        <a:pt x="7" y="17"/>
                      </a:lnTo>
                      <a:lnTo>
                        <a:pt x="11" y="11"/>
                      </a:lnTo>
                      <a:lnTo>
                        <a:pt x="16" y="6"/>
                      </a:lnTo>
                      <a:lnTo>
                        <a:pt x="23" y="3"/>
                      </a:lnTo>
                      <a:lnTo>
                        <a:pt x="30" y="1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44" y="1"/>
                      </a:lnTo>
                      <a:lnTo>
                        <a:pt x="51" y="3"/>
                      </a:lnTo>
                      <a:lnTo>
                        <a:pt x="58" y="6"/>
                      </a:lnTo>
                      <a:lnTo>
                        <a:pt x="63" y="11"/>
                      </a:lnTo>
                      <a:lnTo>
                        <a:pt x="67" y="17"/>
                      </a:lnTo>
                      <a:lnTo>
                        <a:pt x="71" y="22"/>
                      </a:lnTo>
                      <a:lnTo>
                        <a:pt x="73" y="29"/>
                      </a:lnTo>
                      <a:lnTo>
                        <a:pt x="74" y="37"/>
                      </a:lnTo>
                      <a:lnTo>
                        <a:pt x="74" y="550"/>
                      </a:lnTo>
                      <a:lnTo>
                        <a:pt x="73" y="558"/>
                      </a:lnTo>
                      <a:lnTo>
                        <a:pt x="71" y="565"/>
                      </a:lnTo>
                      <a:lnTo>
                        <a:pt x="67" y="571"/>
                      </a:lnTo>
                      <a:lnTo>
                        <a:pt x="63" y="576"/>
                      </a:lnTo>
                      <a:lnTo>
                        <a:pt x="58" y="581"/>
                      </a:lnTo>
                      <a:lnTo>
                        <a:pt x="51" y="584"/>
                      </a:lnTo>
                      <a:lnTo>
                        <a:pt x="44" y="587"/>
                      </a:lnTo>
                      <a:lnTo>
                        <a:pt x="38" y="588"/>
                      </a:lnTo>
                      <a:lnTo>
                        <a:pt x="38" y="588"/>
                      </a:lnTo>
                      <a:lnTo>
                        <a:pt x="30" y="587"/>
                      </a:lnTo>
                      <a:lnTo>
                        <a:pt x="23" y="584"/>
                      </a:lnTo>
                      <a:lnTo>
                        <a:pt x="16" y="581"/>
                      </a:lnTo>
                      <a:lnTo>
                        <a:pt x="11" y="576"/>
                      </a:lnTo>
                      <a:lnTo>
                        <a:pt x="7" y="571"/>
                      </a:lnTo>
                      <a:lnTo>
                        <a:pt x="3" y="565"/>
                      </a:lnTo>
                      <a:lnTo>
                        <a:pt x="1" y="558"/>
                      </a:lnTo>
                      <a:lnTo>
                        <a:pt x="0" y="550"/>
                      </a:lnTo>
                      <a:close/>
                    </a:path>
                  </a:pathLst>
                </a:custGeom>
                <a:gradFill flip="none" rotWithShape="1">
                  <a:gsLst>
                    <a:gs pos="28744">
                      <a:schemeClr val="bg1">
                        <a:lumMod val="75000"/>
                      </a:schemeClr>
                    </a:gs>
                    <a:gs pos="78000">
                      <a:srgbClr val="060606"/>
                    </a:gs>
                    <a:gs pos="100000">
                      <a:srgbClr val="3C3C3C"/>
                    </a:gs>
                    <a:gs pos="10000">
                      <a:schemeClr val="bg1">
                        <a:lumMod val="50000"/>
                      </a:schemeClr>
                    </a:gs>
                    <a:gs pos="54000">
                      <a:schemeClr val="tx1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5" name="Freeform 8">
                  <a:extLst>
                    <a:ext uri="{FF2B5EF4-FFF2-40B4-BE49-F238E27FC236}">
                      <a16:creationId xmlns:a16="http://schemas.microsoft.com/office/drawing/2014/main" id="{F1334092-0D76-6707-176D-1995397EB1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73" y="1676404"/>
                  <a:ext cx="19050" cy="155575"/>
                </a:xfrm>
                <a:custGeom>
                  <a:avLst/>
                  <a:gdLst>
                    <a:gd name="T0" fmla="*/ 0 w 74"/>
                    <a:gd name="T1" fmla="*/ 551 h 587"/>
                    <a:gd name="T2" fmla="*/ 0 w 74"/>
                    <a:gd name="T3" fmla="*/ 38 h 587"/>
                    <a:gd name="T4" fmla="*/ 1 w 74"/>
                    <a:gd name="T5" fmla="*/ 30 h 587"/>
                    <a:gd name="T6" fmla="*/ 3 w 74"/>
                    <a:gd name="T7" fmla="*/ 23 h 587"/>
                    <a:gd name="T8" fmla="*/ 7 w 74"/>
                    <a:gd name="T9" fmla="*/ 16 h 587"/>
                    <a:gd name="T10" fmla="*/ 11 w 74"/>
                    <a:gd name="T11" fmla="*/ 11 h 587"/>
                    <a:gd name="T12" fmla="*/ 16 w 74"/>
                    <a:gd name="T13" fmla="*/ 7 h 587"/>
                    <a:gd name="T14" fmla="*/ 23 w 74"/>
                    <a:gd name="T15" fmla="*/ 3 h 587"/>
                    <a:gd name="T16" fmla="*/ 30 w 74"/>
                    <a:gd name="T17" fmla="*/ 1 h 587"/>
                    <a:gd name="T18" fmla="*/ 38 w 74"/>
                    <a:gd name="T19" fmla="*/ 0 h 587"/>
                    <a:gd name="T20" fmla="*/ 38 w 74"/>
                    <a:gd name="T21" fmla="*/ 0 h 587"/>
                    <a:gd name="T22" fmla="*/ 44 w 74"/>
                    <a:gd name="T23" fmla="*/ 1 h 587"/>
                    <a:gd name="T24" fmla="*/ 51 w 74"/>
                    <a:gd name="T25" fmla="*/ 3 h 587"/>
                    <a:gd name="T26" fmla="*/ 58 w 74"/>
                    <a:gd name="T27" fmla="*/ 7 h 587"/>
                    <a:gd name="T28" fmla="*/ 63 w 74"/>
                    <a:gd name="T29" fmla="*/ 11 h 587"/>
                    <a:gd name="T30" fmla="*/ 67 w 74"/>
                    <a:gd name="T31" fmla="*/ 16 h 587"/>
                    <a:gd name="T32" fmla="*/ 71 w 74"/>
                    <a:gd name="T33" fmla="*/ 23 h 587"/>
                    <a:gd name="T34" fmla="*/ 73 w 74"/>
                    <a:gd name="T35" fmla="*/ 30 h 587"/>
                    <a:gd name="T36" fmla="*/ 74 w 74"/>
                    <a:gd name="T37" fmla="*/ 38 h 587"/>
                    <a:gd name="T38" fmla="*/ 74 w 74"/>
                    <a:gd name="T39" fmla="*/ 551 h 587"/>
                    <a:gd name="T40" fmla="*/ 73 w 74"/>
                    <a:gd name="T41" fmla="*/ 557 h 587"/>
                    <a:gd name="T42" fmla="*/ 71 w 74"/>
                    <a:gd name="T43" fmla="*/ 564 h 587"/>
                    <a:gd name="T44" fmla="*/ 67 w 74"/>
                    <a:gd name="T45" fmla="*/ 571 h 587"/>
                    <a:gd name="T46" fmla="*/ 63 w 74"/>
                    <a:gd name="T47" fmla="*/ 577 h 587"/>
                    <a:gd name="T48" fmla="*/ 58 w 74"/>
                    <a:gd name="T49" fmla="*/ 581 h 587"/>
                    <a:gd name="T50" fmla="*/ 51 w 74"/>
                    <a:gd name="T51" fmla="*/ 585 h 587"/>
                    <a:gd name="T52" fmla="*/ 44 w 74"/>
                    <a:gd name="T53" fmla="*/ 586 h 587"/>
                    <a:gd name="T54" fmla="*/ 38 w 74"/>
                    <a:gd name="T55" fmla="*/ 587 h 587"/>
                    <a:gd name="T56" fmla="*/ 38 w 74"/>
                    <a:gd name="T57" fmla="*/ 587 h 587"/>
                    <a:gd name="T58" fmla="*/ 30 w 74"/>
                    <a:gd name="T59" fmla="*/ 586 h 587"/>
                    <a:gd name="T60" fmla="*/ 23 w 74"/>
                    <a:gd name="T61" fmla="*/ 585 h 587"/>
                    <a:gd name="T62" fmla="*/ 16 w 74"/>
                    <a:gd name="T63" fmla="*/ 581 h 587"/>
                    <a:gd name="T64" fmla="*/ 11 w 74"/>
                    <a:gd name="T65" fmla="*/ 577 h 587"/>
                    <a:gd name="T66" fmla="*/ 7 w 74"/>
                    <a:gd name="T67" fmla="*/ 571 h 587"/>
                    <a:gd name="T68" fmla="*/ 3 w 74"/>
                    <a:gd name="T69" fmla="*/ 564 h 587"/>
                    <a:gd name="T70" fmla="*/ 1 w 74"/>
                    <a:gd name="T71" fmla="*/ 557 h 587"/>
                    <a:gd name="T72" fmla="*/ 0 w 74"/>
                    <a:gd name="T73" fmla="*/ 551 h 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4" h="587">
                      <a:moveTo>
                        <a:pt x="0" y="551"/>
                      </a:moveTo>
                      <a:lnTo>
                        <a:pt x="0" y="38"/>
                      </a:lnTo>
                      <a:lnTo>
                        <a:pt x="1" y="30"/>
                      </a:lnTo>
                      <a:lnTo>
                        <a:pt x="3" y="23"/>
                      </a:lnTo>
                      <a:lnTo>
                        <a:pt x="7" y="16"/>
                      </a:lnTo>
                      <a:lnTo>
                        <a:pt x="11" y="11"/>
                      </a:lnTo>
                      <a:lnTo>
                        <a:pt x="16" y="7"/>
                      </a:lnTo>
                      <a:lnTo>
                        <a:pt x="23" y="3"/>
                      </a:lnTo>
                      <a:lnTo>
                        <a:pt x="30" y="1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44" y="1"/>
                      </a:lnTo>
                      <a:lnTo>
                        <a:pt x="51" y="3"/>
                      </a:lnTo>
                      <a:lnTo>
                        <a:pt x="58" y="7"/>
                      </a:lnTo>
                      <a:lnTo>
                        <a:pt x="63" y="11"/>
                      </a:lnTo>
                      <a:lnTo>
                        <a:pt x="67" y="16"/>
                      </a:lnTo>
                      <a:lnTo>
                        <a:pt x="71" y="23"/>
                      </a:lnTo>
                      <a:lnTo>
                        <a:pt x="73" y="30"/>
                      </a:lnTo>
                      <a:lnTo>
                        <a:pt x="74" y="38"/>
                      </a:lnTo>
                      <a:lnTo>
                        <a:pt x="74" y="551"/>
                      </a:lnTo>
                      <a:lnTo>
                        <a:pt x="73" y="557"/>
                      </a:lnTo>
                      <a:lnTo>
                        <a:pt x="71" y="564"/>
                      </a:lnTo>
                      <a:lnTo>
                        <a:pt x="67" y="571"/>
                      </a:lnTo>
                      <a:lnTo>
                        <a:pt x="63" y="577"/>
                      </a:lnTo>
                      <a:lnTo>
                        <a:pt x="58" y="581"/>
                      </a:lnTo>
                      <a:lnTo>
                        <a:pt x="51" y="585"/>
                      </a:lnTo>
                      <a:lnTo>
                        <a:pt x="44" y="586"/>
                      </a:lnTo>
                      <a:lnTo>
                        <a:pt x="38" y="587"/>
                      </a:lnTo>
                      <a:lnTo>
                        <a:pt x="38" y="587"/>
                      </a:lnTo>
                      <a:lnTo>
                        <a:pt x="30" y="586"/>
                      </a:lnTo>
                      <a:lnTo>
                        <a:pt x="23" y="585"/>
                      </a:lnTo>
                      <a:lnTo>
                        <a:pt x="16" y="581"/>
                      </a:lnTo>
                      <a:lnTo>
                        <a:pt x="11" y="577"/>
                      </a:lnTo>
                      <a:lnTo>
                        <a:pt x="7" y="571"/>
                      </a:lnTo>
                      <a:lnTo>
                        <a:pt x="3" y="564"/>
                      </a:lnTo>
                      <a:lnTo>
                        <a:pt x="1" y="557"/>
                      </a:lnTo>
                      <a:lnTo>
                        <a:pt x="0" y="551"/>
                      </a:lnTo>
                      <a:close/>
                    </a:path>
                  </a:pathLst>
                </a:custGeom>
                <a:gradFill flip="none" rotWithShape="1">
                  <a:gsLst>
                    <a:gs pos="28744">
                      <a:schemeClr val="bg1">
                        <a:lumMod val="75000"/>
                      </a:schemeClr>
                    </a:gs>
                    <a:gs pos="78000">
                      <a:srgbClr val="060606"/>
                    </a:gs>
                    <a:gs pos="100000">
                      <a:srgbClr val="3C3C3C"/>
                    </a:gs>
                    <a:gs pos="10000">
                      <a:schemeClr val="bg1">
                        <a:lumMod val="50000"/>
                      </a:schemeClr>
                    </a:gs>
                    <a:gs pos="54000">
                      <a:schemeClr val="tx1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A84E82FF-5D8E-32C5-55FF-5238D313DE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6965" y="822328"/>
                  <a:ext cx="20638" cy="214313"/>
                </a:xfrm>
                <a:prstGeom prst="rect">
                  <a:avLst/>
                </a:prstGeom>
                <a:gradFill flip="none" rotWithShape="1">
                  <a:gsLst>
                    <a:gs pos="7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3C3C3C"/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  <a:gs pos="13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D9251638-4699-729B-C940-A946D12EB3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6960" y="1276353"/>
                  <a:ext cx="20638" cy="165101"/>
                </a:xfrm>
                <a:prstGeom prst="rect">
                  <a:avLst/>
                </a:prstGeom>
                <a:gradFill flip="none" rotWithShape="1">
                  <a:gsLst>
                    <a:gs pos="7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3C3C3C"/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  <a:gs pos="13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B3B71E24-C9E0-863F-5E19-7577C37B2B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6925" y="1670049"/>
                  <a:ext cx="20638" cy="166689"/>
                </a:xfrm>
                <a:prstGeom prst="rect">
                  <a:avLst/>
                </a:prstGeom>
                <a:gradFill flip="none" rotWithShape="1">
                  <a:gsLst>
                    <a:gs pos="78000">
                      <a:schemeClr val="tx1">
                        <a:lumMod val="75000"/>
                        <a:lumOff val="25000"/>
                      </a:schemeClr>
                    </a:gs>
                    <a:gs pos="100000">
                      <a:srgbClr val="3C3C3C"/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  <a:gs pos="13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91" name="Freeform 14">
                <a:extLst>
                  <a:ext uri="{FF2B5EF4-FFF2-40B4-BE49-F238E27FC236}">
                    <a16:creationId xmlns:a16="http://schemas.microsoft.com/office/drawing/2014/main" id="{1D9275C3-D87A-9CBD-90A1-47F6096D4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418" y="1466220"/>
                <a:ext cx="1938738" cy="4119988"/>
              </a:xfrm>
              <a:custGeom>
                <a:avLst/>
                <a:gdLst>
                  <a:gd name="T0" fmla="*/ 7316 w 8536"/>
                  <a:gd name="T1" fmla="*/ 1 h 18144"/>
                  <a:gd name="T2" fmla="*/ 7508 w 8536"/>
                  <a:gd name="T3" fmla="*/ 26 h 18144"/>
                  <a:gd name="T4" fmla="*/ 7691 w 8536"/>
                  <a:gd name="T5" fmla="*/ 77 h 18144"/>
                  <a:gd name="T6" fmla="*/ 7862 w 8536"/>
                  <a:gd name="T7" fmla="*/ 155 h 18144"/>
                  <a:gd name="T8" fmla="*/ 8018 w 8536"/>
                  <a:gd name="T9" fmla="*/ 255 h 18144"/>
                  <a:gd name="T10" fmla="*/ 8158 w 8536"/>
                  <a:gd name="T11" fmla="*/ 377 h 18144"/>
                  <a:gd name="T12" fmla="*/ 8279 w 8536"/>
                  <a:gd name="T13" fmla="*/ 517 h 18144"/>
                  <a:gd name="T14" fmla="*/ 8380 w 8536"/>
                  <a:gd name="T15" fmla="*/ 674 h 18144"/>
                  <a:gd name="T16" fmla="*/ 8457 w 8536"/>
                  <a:gd name="T17" fmla="*/ 845 h 18144"/>
                  <a:gd name="T18" fmla="*/ 8510 w 8536"/>
                  <a:gd name="T19" fmla="*/ 1027 h 18144"/>
                  <a:gd name="T20" fmla="*/ 8535 w 8536"/>
                  <a:gd name="T21" fmla="*/ 1218 h 18144"/>
                  <a:gd name="T22" fmla="*/ 8535 w 8536"/>
                  <a:gd name="T23" fmla="*/ 16924 h 18144"/>
                  <a:gd name="T24" fmla="*/ 8510 w 8536"/>
                  <a:gd name="T25" fmla="*/ 17117 h 18144"/>
                  <a:gd name="T26" fmla="*/ 8457 w 8536"/>
                  <a:gd name="T27" fmla="*/ 17299 h 18144"/>
                  <a:gd name="T28" fmla="*/ 8380 w 8536"/>
                  <a:gd name="T29" fmla="*/ 17470 h 18144"/>
                  <a:gd name="T30" fmla="*/ 8279 w 8536"/>
                  <a:gd name="T31" fmla="*/ 17626 h 18144"/>
                  <a:gd name="T32" fmla="*/ 8158 w 8536"/>
                  <a:gd name="T33" fmla="*/ 17767 h 18144"/>
                  <a:gd name="T34" fmla="*/ 8018 w 8536"/>
                  <a:gd name="T35" fmla="*/ 17888 h 18144"/>
                  <a:gd name="T36" fmla="*/ 7862 w 8536"/>
                  <a:gd name="T37" fmla="*/ 17988 h 18144"/>
                  <a:gd name="T38" fmla="*/ 7691 w 8536"/>
                  <a:gd name="T39" fmla="*/ 18065 h 18144"/>
                  <a:gd name="T40" fmla="*/ 7508 w 8536"/>
                  <a:gd name="T41" fmla="*/ 18118 h 18144"/>
                  <a:gd name="T42" fmla="*/ 7316 w 8536"/>
                  <a:gd name="T43" fmla="*/ 18143 h 18144"/>
                  <a:gd name="T44" fmla="*/ 1220 w 8536"/>
                  <a:gd name="T45" fmla="*/ 18143 h 18144"/>
                  <a:gd name="T46" fmla="*/ 1027 w 8536"/>
                  <a:gd name="T47" fmla="*/ 18118 h 18144"/>
                  <a:gd name="T48" fmla="*/ 845 w 8536"/>
                  <a:gd name="T49" fmla="*/ 18065 h 18144"/>
                  <a:gd name="T50" fmla="*/ 674 w 8536"/>
                  <a:gd name="T51" fmla="*/ 17988 h 18144"/>
                  <a:gd name="T52" fmla="*/ 518 w 8536"/>
                  <a:gd name="T53" fmla="*/ 17888 h 18144"/>
                  <a:gd name="T54" fmla="*/ 377 w 8536"/>
                  <a:gd name="T55" fmla="*/ 17767 h 18144"/>
                  <a:gd name="T56" fmla="*/ 256 w 8536"/>
                  <a:gd name="T57" fmla="*/ 17626 h 18144"/>
                  <a:gd name="T58" fmla="*/ 156 w 8536"/>
                  <a:gd name="T59" fmla="*/ 17470 h 18144"/>
                  <a:gd name="T60" fmla="*/ 78 w 8536"/>
                  <a:gd name="T61" fmla="*/ 17299 h 18144"/>
                  <a:gd name="T62" fmla="*/ 26 w 8536"/>
                  <a:gd name="T63" fmla="*/ 17117 h 18144"/>
                  <a:gd name="T64" fmla="*/ 2 w 8536"/>
                  <a:gd name="T65" fmla="*/ 16924 h 18144"/>
                  <a:gd name="T66" fmla="*/ 2 w 8536"/>
                  <a:gd name="T67" fmla="*/ 1218 h 18144"/>
                  <a:gd name="T68" fmla="*/ 26 w 8536"/>
                  <a:gd name="T69" fmla="*/ 1027 h 18144"/>
                  <a:gd name="T70" fmla="*/ 78 w 8536"/>
                  <a:gd name="T71" fmla="*/ 845 h 18144"/>
                  <a:gd name="T72" fmla="*/ 156 w 8536"/>
                  <a:gd name="T73" fmla="*/ 674 h 18144"/>
                  <a:gd name="T74" fmla="*/ 256 w 8536"/>
                  <a:gd name="T75" fmla="*/ 517 h 18144"/>
                  <a:gd name="T76" fmla="*/ 377 w 8536"/>
                  <a:gd name="T77" fmla="*/ 377 h 18144"/>
                  <a:gd name="T78" fmla="*/ 518 w 8536"/>
                  <a:gd name="T79" fmla="*/ 255 h 18144"/>
                  <a:gd name="T80" fmla="*/ 674 w 8536"/>
                  <a:gd name="T81" fmla="*/ 155 h 18144"/>
                  <a:gd name="T82" fmla="*/ 845 w 8536"/>
                  <a:gd name="T83" fmla="*/ 77 h 18144"/>
                  <a:gd name="T84" fmla="*/ 1027 w 8536"/>
                  <a:gd name="T85" fmla="*/ 26 h 18144"/>
                  <a:gd name="T86" fmla="*/ 1220 w 8536"/>
                  <a:gd name="T87" fmla="*/ 1 h 18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36" h="18144">
                    <a:moveTo>
                      <a:pt x="1286" y="0"/>
                    </a:moveTo>
                    <a:lnTo>
                      <a:pt x="7249" y="0"/>
                    </a:lnTo>
                    <a:lnTo>
                      <a:pt x="7316" y="1"/>
                    </a:lnTo>
                    <a:lnTo>
                      <a:pt x="7381" y="5"/>
                    </a:lnTo>
                    <a:lnTo>
                      <a:pt x="7446" y="15"/>
                    </a:lnTo>
                    <a:lnTo>
                      <a:pt x="7508" y="26"/>
                    </a:lnTo>
                    <a:lnTo>
                      <a:pt x="7570" y="40"/>
                    </a:lnTo>
                    <a:lnTo>
                      <a:pt x="7632" y="58"/>
                    </a:lnTo>
                    <a:lnTo>
                      <a:pt x="7691" y="77"/>
                    </a:lnTo>
                    <a:lnTo>
                      <a:pt x="7749" y="101"/>
                    </a:lnTo>
                    <a:lnTo>
                      <a:pt x="7806" y="126"/>
                    </a:lnTo>
                    <a:lnTo>
                      <a:pt x="7862" y="155"/>
                    </a:lnTo>
                    <a:lnTo>
                      <a:pt x="7916" y="186"/>
                    </a:lnTo>
                    <a:lnTo>
                      <a:pt x="7968" y="220"/>
                    </a:lnTo>
                    <a:lnTo>
                      <a:pt x="8018" y="255"/>
                    </a:lnTo>
                    <a:lnTo>
                      <a:pt x="8067" y="294"/>
                    </a:lnTo>
                    <a:lnTo>
                      <a:pt x="8114" y="334"/>
                    </a:lnTo>
                    <a:lnTo>
                      <a:pt x="8158" y="377"/>
                    </a:lnTo>
                    <a:lnTo>
                      <a:pt x="8201" y="422"/>
                    </a:lnTo>
                    <a:lnTo>
                      <a:pt x="8242" y="468"/>
                    </a:lnTo>
                    <a:lnTo>
                      <a:pt x="8279" y="517"/>
                    </a:lnTo>
                    <a:lnTo>
                      <a:pt x="8316" y="567"/>
                    </a:lnTo>
                    <a:lnTo>
                      <a:pt x="8349" y="620"/>
                    </a:lnTo>
                    <a:lnTo>
                      <a:pt x="8380" y="674"/>
                    </a:lnTo>
                    <a:lnTo>
                      <a:pt x="8408" y="728"/>
                    </a:lnTo>
                    <a:lnTo>
                      <a:pt x="8434" y="785"/>
                    </a:lnTo>
                    <a:lnTo>
                      <a:pt x="8457" y="845"/>
                    </a:lnTo>
                    <a:lnTo>
                      <a:pt x="8478" y="904"/>
                    </a:lnTo>
                    <a:lnTo>
                      <a:pt x="8495" y="964"/>
                    </a:lnTo>
                    <a:lnTo>
                      <a:pt x="8510" y="1027"/>
                    </a:lnTo>
                    <a:lnTo>
                      <a:pt x="8521" y="1090"/>
                    </a:lnTo>
                    <a:lnTo>
                      <a:pt x="8529" y="1153"/>
                    </a:lnTo>
                    <a:lnTo>
                      <a:pt x="8535" y="1218"/>
                    </a:lnTo>
                    <a:lnTo>
                      <a:pt x="8536" y="1285"/>
                    </a:lnTo>
                    <a:lnTo>
                      <a:pt x="8536" y="16858"/>
                    </a:lnTo>
                    <a:lnTo>
                      <a:pt x="8535" y="16924"/>
                    </a:lnTo>
                    <a:lnTo>
                      <a:pt x="8529" y="16989"/>
                    </a:lnTo>
                    <a:lnTo>
                      <a:pt x="8521" y="17054"/>
                    </a:lnTo>
                    <a:lnTo>
                      <a:pt x="8510" y="17117"/>
                    </a:lnTo>
                    <a:lnTo>
                      <a:pt x="8495" y="17178"/>
                    </a:lnTo>
                    <a:lnTo>
                      <a:pt x="8478" y="17240"/>
                    </a:lnTo>
                    <a:lnTo>
                      <a:pt x="8457" y="17299"/>
                    </a:lnTo>
                    <a:lnTo>
                      <a:pt x="8434" y="17357"/>
                    </a:lnTo>
                    <a:lnTo>
                      <a:pt x="8408" y="17414"/>
                    </a:lnTo>
                    <a:lnTo>
                      <a:pt x="8380" y="17470"/>
                    </a:lnTo>
                    <a:lnTo>
                      <a:pt x="8349" y="17524"/>
                    </a:lnTo>
                    <a:lnTo>
                      <a:pt x="8316" y="17576"/>
                    </a:lnTo>
                    <a:lnTo>
                      <a:pt x="8279" y="17626"/>
                    </a:lnTo>
                    <a:lnTo>
                      <a:pt x="8242" y="17675"/>
                    </a:lnTo>
                    <a:lnTo>
                      <a:pt x="8201" y="17722"/>
                    </a:lnTo>
                    <a:lnTo>
                      <a:pt x="8158" y="17767"/>
                    </a:lnTo>
                    <a:lnTo>
                      <a:pt x="8114" y="17809"/>
                    </a:lnTo>
                    <a:lnTo>
                      <a:pt x="8067" y="17850"/>
                    </a:lnTo>
                    <a:lnTo>
                      <a:pt x="8018" y="17888"/>
                    </a:lnTo>
                    <a:lnTo>
                      <a:pt x="7968" y="17924"/>
                    </a:lnTo>
                    <a:lnTo>
                      <a:pt x="7916" y="17957"/>
                    </a:lnTo>
                    <a:lnTo>
                      <a:pt x="7862" y="17988"/>
                    </a:lnTo>
                    <a:lnTo>
                      <a:pt x="7806" y="18016"/>
                    </a:lnTo>
                    <a:lnTo>
                      <a:pt x="7749" y="18043"/>
                    </a:lnTo>
                    <a:lnTo>
                      <a:pt x="7691" y="18065"/>
                    </a:lnTo>
                    <a:lnTo>
                      <a:pt x="7632" y="18086"/>
                    </a:lnTo>
                    <a:lnTo>
                      <a:pt x="7570" y="18103"/>
                    </a:lnTo>
                    <a:lnTo>
                      <a:pt x="7508" y="18118"/>
                    </a:lnTo>
                    <a:lnTo>
                      <a:pt x="7446" y="18129"/>
                    </a:lnTo>
                    <a:lnTo>
                      <a:pt x="7381" y="18137"/>
                    </a:lnTo>
                    <a:lnTo>
                      <a:pt x="7316" y="18143"/>
                    </a:lnTo>
                    <a:lnTo>
                      <a:pt x="7249" y="18144"/>
                    </a:lnTo>
                    <a:lnTo>
                      <a:pt x="1286" y="18144"/>
                    </a:lnTo>
                    <a:lnTo>
                      <a:pt x="1220" y="18143"/>
                    </a:lnTo>
                    <a:lnTo>
                      <a:pt x="1155" y="18137"/>
                    </a:lnTo>
                    <a:lnTo>
                      <a:pt x="1091" y="18129"/>
                    </a:lnTo>
                    <a:lnTo>
                      <a:pt x="1027" y="18118"/>
                    </a:lnTo>
                    <a:lnTo>
                      <a:pt x="966" y="18103"/>
                    </a:lnTo>
                    <a:lnTo>
                      <a:pt x="904" y="18086"/>
                    </a:lnTo>
                    <a:lnTo>
                      <a:pt x="845" y="18065"/>
                    </a:lnTo>
                    <a:lnTo>
                      <a:pt x="787" y="18043"/>
                    </a:lnTo>
                    <a:lnTo>
                      <a:pt x="730" y="18016"/>
                    </a:lnTo>
                    <a:lnTo>
                      <a:pt x="674" y="17988"/>
                    </a:lnTo>
                    <a:lnTo>
                      <a:pt x="620" y="17957"/>
                    </a:lnTo>
                    <a:lnTo>
                      <a:pt x="569" y="17924"/>
                    </a:lnTo>
                    <a:lnTo>
                      <a:pt x="518" y="17888"/>
                    </a:lnTo>
                    <a:lnTo>
                      <a:pt x="470" y="17850"/>
                    </a:lnTo>
                    <a:lnTo>
                      <a:pt x="423" y="17809"/>
                    </a:lnTo>
                    <a:lnTo>
                      <a:pt x="377" y="17767"/>
                    </a:lnTo>
                    <a:lnTo>
                      <a:pt x="335" y="17722"/>
                    </a:lnTo>
                    <a:lnTo>
                      <a:pt x="295" y="17675"/>
                    </a:lnTo>
                    <a:lnTo>
                      <a:pt x="256" y="17626"/>
                    </a:lnTo>
                    <a:lnTo>
                      <a:pt x="221" y="17576"/>
                    </a:lnTo>
                    <a:lnTo>
                      <a:pt x="187" y="17524"/>
                    </a:lnTo>
                    <a:lnTo>
                      <a:pt x="156" y="17470"/>
                    </a:lnTo>
                    <a:lnTo>
                      <a:pt x="128" y="17414"/>
                    </a:lnTo>
                    <a:lnTo>
                      <a:pt x="101" y="17357"/>
                    </a:lnTo>
                    <a:lnTo>
                      <a:pt x="78" y="17299"/>
                    </a:lnTo>
                    <a:lnTo>
                      <a:pt x="58" y="17240"/>
                    </a:lnTo>
                    <a:lnTo>
                      <a:pt x="41" y="17178"/>
                    </a:lnTo>
                    <a:lnTo>
                      <a:pt x="26" y="17117"/>
                    </a:lnTo>
                    <a:lnTo>
                      <a:pt x="15" y="17054"/>
                    </a:lnTo>
                    <a:lnTo>
                      <a:pt x="7" y="16989"/>
                    </a:lnTo>
                    <a:lnTo>
                      <a:pt x="2" y="16924"/>
                    </a:lnTo>
                    <a:lnTo>
                      <a:pt x="0" y="16858"/>
                    </a:lnTo>
                    <a:lnTo>
                      <a:pt x="0" y="1285"/>
                    </a:lnTo>
                    <a:lnTo>
                      <a:pt x="2" y="1218"/>
                    </a:lnTo>
                    <a:lnTo>
                      <a:pt x="7" y="1153"/>
                    </a:lnTo>
                    <a:lnTo>
                      <a:pt x="15" y="1090"/>
                    </a:lnTo>
                    <a:lnTo>
                      <a:pt x="26" y="1027"/>
                    </a:lnTo>
                    <a:lnTo>
                      <a:pt x="41" y="964"/>
                    </a:lnTo>
                    <a:lnTo>
                      <a:pt x="58" y="904"/>
                    </a:lnTo>
                    <a:lnTo>
                      <a:pt x="78" y="845"/>
                    </a:lnTo>
                    <a:lnTo>
                      <a:pt x="101" y="785"/>
                    </a:lnTo>
                    <a:lnTo>
                      <a:pt x="128" y="728"/>
                    </a:lnTo>
                    <a:lnTo>
                      <a:pt x="156" y="674"/>
                    </a:lnTo>
                    <a:lnTo>
                      <a:pt x="187" y="620"/>
                    </a:lnTo>
                    <a:lnTo>
                      <a:pt x="221" y="567"/>
                    </a:lnTo>
                    <a:lnTo>
                      <a:pt x="256" y="517"/>
                    </a:lnTo>
                    <a:lnTo>
                      <a:pt x="295" y="468"/>
                    </a:lnTo>
                    <a:lnTo>
                      <a:pt x="335" y="422"/>
                    </a:lnTo>
                    <a:lnTo>
                      <a:pt x="377" y="377"/>
                    </a:lnTo>
                    <a:lnTo>
                      <a:pt x="423" y="334"/>
                    </a:lnTo>
                    <a:lnTo>
                      <a:pt x="470" y="294"/>
                    </a:lnTo>
                    <a:lnTo>
                      <a:pt x="518" y="255"/>
                    </a:lnTo>
                    <a:lnTo>
                      <a:pt x="569" y="220"/>
                    </a:lnTo>
                    <a:lnTo>
                      <a:pt x="620" y="186"/>
                    </a:lnTo>
                    <a:lnTo>
                      <a:pt x="674" y="155"/>
                    </a:lnTo>
                    <a:lnTo>
                      <a:pt x="730" y="126"/>
                    </a:lnTo>
                    <a:lnTo>
                      <a:pt x="787" y="101"/>
                    </a:lnTo>
                    <a:lnTo>
                      <a:pt x="845" y="77"/>
                    </a:lnTo>
                    <a:lnTo>
                      <a:pt x="904" y="58"/>
                    </a:lnTo>
                    <a:lnTo>
                      <a:pt x="966" y="40"/>
                    </a:lnTo>
                    <a:lnTo>
                      <a:pt x="1027" y="26"/>
                    </a:lnTo>
                    <a:lnTo>
                      <a:pt x="1091" y="15"/>
                    </a:lnTo>
                    <a:lnTo>
                      <a:pt x="1155" y="5"/>
                    </a:lnTo>
                    <a:lnTo>
                      <a:pt x="1220" y="1"/>
                    </a:lnTo>
                    <a:lnTo>
                      <a:pt x="1286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2" name="Freeform 15">
                <a:extLst>
                  <a:ext uri="{FF2B5EF4-FFF2-40B4-BE49-F238E27FC236}">
                    <a16:creationId xmlns:a16="http://schemas.microsoft.com/office/drawing/2014/main" id="{7309F607-E0B8-08E7-5913-9395D0449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492" y="1485294"/>
                <a:ext cx="1900590" cy="4081840"/>
              </a:xfrm>
              <a:custGeom>
                <a:avLst/>
                <a:gdLst>
                  <a:gd name="T0" fmla="*/ 7245 w 8370"/>
                  <a:gd name="T1" fmla="*/ 2 h 17971"/>
                  <a:gd name="T2" fmla="*/ 7422 w 8370"/>
                  <a:gd name="T3" fmla="*/ 24 h 17971"/>
                  <a:gd name="T4" fmla="*/ 7591 w 8370"/>
                  <a:gd name="T5" fmla="*/ 72 h 17971"/>
                  <a:gd name="T6" fmla="*/ 7748 w 8370"/>
                  <a:gd name="T7" fmla="*/ 143 h 17971"/>
                  <a:gd name="T8" fmla="*/ 7892 w 8370"/>
                  <a:gd name="T9" fmla="*/ 236 h 17971"/>
                  <a:gd name="T10" fmla="*/ 8022 w 8370"/>
                  <a:gd name="T11" fmla="*/ 348 h 17971"/>
                  <a:gd name="T12" fmla="*/ 8134 w 8370"/>
                  <a:gd name="T13" fmla="*/ 477 h 17971"/>
                  <a:gd name="T14" fmla="*/ 8226 w 8370"/>
                  <a:gd name="T15" fmla="*/ 622 h 17971"/>
                  <a:gd name="T16" fmla="*/ 8298 w 8370"/>
                  <a:gd name="T17" fmla="*/ 779 h 17971"/>
                  <a:gd name="T18" fmla="*/ 8346 w 8370"/>
                  <a:gd name="T19" fmla="*/ 947 h 17971"/>
                  <a:gd name="T20" fmla="*/ 8369 w 8370"/>
                  <a:gd name="T21" fmla="*/ 1124 h 17971"/>
                  <a:gd name="T22" fmla="*/ 8369 w 8370"/>
                  <a:gd name="T23" fmla="*/ 16847 h 17971"/>
                  <a:gd name="T24" fmla="*/ 8346 w 8370"/>
                  <a:gd name="T25" fmla="*/ 17024 h 17971"/>
                  <a:gd name="T26" fmla="*/ 8298 w 8370"/>
                  <a:gd name="T27" fmla="*/ 17193 h 17971"/>
                  <a:gd name="T28" fmla="*/ 8226 w 8370"/>
                  <a:gd name="T29" fmla="*/ 17350 h 17971"/>
                  <a:gd name="T30" fmla="*/ 8134 w 8370"/>
                  <a:gd name="T31" fmla="*/ 17494 h 17971"/>
                  <a:gd name="T32" fmla="*/ 8022 w 8370"/>
                  <a:gd name="T33" fmla="*/ 17624 h 17971"/>
                  <a:gd name="T34" fmla="*/ 7892 w 8370"/>
                  <a:gd name="T35" fmla="*/ 17735 h 17971"/>
                  <a:gd name="T36" fmla="*/ 7748 w 8370"/>
                  <a:gd name="T37" fmla="*/ 17828 h 17971"/>
                  <a:gd name="T38" fmla="*/ 7591 w 8370"/>
                  <a:gd name="T39" fmla="*/ 17900 h 17971"/>
                  <a:gd name="T40" fmla="*/ 7422 w 8370"/>
                  <a:gd name="T41" fmla="*/ 17947 h 17971"/>
                  <a:gd name="T42" fmla="*/ 7245 w 8370"/>
                  <a:gd name="T43" fmla="*/ 17970 h 17971"/>
                  <a:gd name="T44" fmla="*/ 1125 w 8370"/>
                  <a:gd name="T45" fmla="*/ 17970 h 17971"/>
                  <a:gd name="T46" fmla="*/ 948 w 8370"/>
                  <a:gd name="T47" fmla="*/ 17947 h 17971"/>
                  <a:gd name="T48" fmla="*/ 779 w 8370"/>
                  <a:gd name="T49" fmla="*/ 17900 h 17971"/>
                  <a:gd name="T50" fmla="*/ 622 w 8370"/>
                  <a:gd name="T51" fmla="*/ 17828 h 17971"/>
                  <a:gd name="T52" fmla="*/ 478 w 8370"/>
                  <a:gd name="T53" fmla="*/ 17735 h 17971"/>
                  <a:gd name="T54" fmla="*/ 349 w 8370"/>
                  <a:gd name="T55" fmla="*/ 17624 h 17971"/>
                  <a:gd name="T56" fmla="*/ 236 w 8370"/>
                  <a:gd name="T57" fmla="*/ 17494 h 17971"/>
                  <a:gd name="T58" fmla="*/ 144 w 8370"/>
                  <a:gd name="T59" fmla="*/ 17350 h 17971"/>
                  <a:gd name="T60" fmla="*/ 73 w 8370"/>
                  <a:gd name="T61" fmla="*/ 17193 h 17971"/>
                  <a:gd name="T62" fmla="*/ 24 w 8370"/>
                  <a:gd name="T63" fmla="*/ 17024 h 17971"/>
                  <a:gd name="T64" fmla="*/ 2 w 8370"/>
                  <a:gd name="T65" fmla="*/ 16847 h 17971"/>
                  <a:gd name="T66" fmla="*/ 2 w 8370"/>
                  <a:gd name="T67" fmla="*/ 1124 h 17971"/>
                  <a:gd name="T68" fmla="*/ 24 w 8370"/>
                  <a:gd name="T69" fmla="*/ 947 h 17971"/>
                  <a:gd name="T70" fmla="*/ 73 w 8370"/>
                  <a:gd name="T71" fmla="*/ 779 h 17971"/>
                  <a:gd name="T72" fmla="*/ 144 w 8370"/>
                  <a:gd name="T73" fmla="*/ 622 h 17971"/>
                  <a:gd name="T74" fmla="*/ 236 w 8370"/>
                  <a:gd name="T75" fmla="*/ 477 h 17971"/>
                  <a:gd name="T76" fmla="*/ 349 w 8370"/>
                  <a:gd name="T77" fmla="*/ 348 h 17971"/>
                  <a:gd name="T78" fmla="*/ 478 w 8370"/>
                  <a:gd name="T79" fmla="*/ 236 h 17971"/>
                  <a:gd name="T80" fmla="*/ 622 w 8370"/>
                  <a:gd name="T81" fmla="*/ 143 h 17971"/>
                  <a:gd name="T82" fmla="*/ 779 w 8370"/>
                  <a:gd name="T83" fmla="*/ 72 h 17971"/>
                  <a:gd name="T84" fmla="*/ 948 w 8370"/>
                  <a:gd name="T85" fmla="*/ 24 h 17971"/>
                  <a:gd name="T86" fmla="*/ 1125 w 8370"/>
                  <a:gd name="T87" fmla="*/ 2 h 17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370" h="17971">
                    <a:moveTo>
                      <a:pt x="1186" y="0"/>
                    </a:moveTo>
                    <a:lnTo>
                      <a:pt x="7184" y="0"/>
                    </a:lnTo>
                    <a:lnTo>
                      <a:pt x="7245" y="2"/>
                    </a:lnTo>
                    <a:lnTo>
                      <a:pt x="7304" y="6"/>
                    </a:lnTo>
                    <a:lnTo>
                      <a:pt x="7364" y="14"/>
                    </a:lnTo>
                    <a:lnTo>
                      <a:pt x="7422" y="24"/>
                    </a:lnTo>
                    <a:lnTo>
                      <a:pt x="7480" y="37"/>
                    </a:lnTo>
                    <a:lnTo>
                      <a:pt x="7536" y="53"/>
                    </a:lnTo>
                    <a:lnTo>
                      <a:pt x="7591" y="72"/>
                    </a:lnTo>
                    <a:lnTo>
                      <a:pt x="7644" y="94"/>
                    </a:lnTo>
                    <a:lnTo>
                      <a:pt x="7697" y="117"/>
                    </a:lnTo>
                    <a:lnTo>
                      <a:pt x="7748" y="143"/>
                    </a:lnTo>
                    <a:lnTo>
                      <a:pt x="7798" y="173"/>
                    </a:lnTo>
                    <a:lnTo>
                      <a:pt x="7846" y="203"/>
                    </a:lnTo>
                    <a:lnTo>
                      <a:pt x="7892" y="236"/>
                    </a:lnTo>
                    <a:lnTo>
                      <a:pt x="7937" y="272"/>
                    </a:lnTo>
                    <a:lnTo>
                      <a:pt x="7981" y="308"/>
                    </a:lnTo>
                    <a:lnTo>
                      <a:pt x="8022" y="348"/>
                    </a:lnTo>
                    <a:lnTo>
                      <a:pt x="8061" y="389"/>
                    </a:lnTo>
                    <a:lnTo>
                      <a:pt x="8098" y="432"/>
                    </a:lnTo>
                    <a:lnTo>
                      <a:pt x="8134" y="477"/>
                    </a:lnTo>
                    <a:lnTo>
                      <a:pt x="8167" y="524"/>
                    </a:lnTo>
                    <a:lnTo>
                      <a:pt x="8198" y="572"/>
                    </a:lnTo>
                    <a:lnTo>
                      <a:pt x="8226" y="622"/>
                    </a:lnTo>
                    <a:lnTo>
                      <a:pt x="8252" y="673"/>
                    </a:lnTo>
                    <a:lnTo>
                      <a:pt x="8276" y="725"/>
                    </a:lnTo>
                    <a:lnTo>
                      <a:pt x="8298" y="779"/>
                    </a:lnTo>
                    <a:lnTo>
                      <a:pt x="8316" y="834"/>
                    </a:lnTo>
                    <a:lnTo>
                      <a:pt x="8332" y="890"/>
                    </a:lnTo>
                    <a:lnTo>
                      <a:pt x="8346" y="947"/>
                    </a:lnTo>
                    <a:lnTo>
                      <a:pt x="8356" y="1005"/>
                    </a:lnTo>
                    <a:lnTo>
                      <a:pt x="8364" y="1064"/>
                    </a:lnTo>
                    <a:lnTo>
                      <a:pt x="8369" y="1124"/>
                    </a:lnTo>
                    <a:lnTo>
                      <a:pt x="8370" y="1185"/>
                    </a:lnTo>
                    <a:lnTo>
                      <a:pt x="8370" y="16786"/>
                    </a:lnTo>
                    <a:lnTo>
                      <a:pt x="8369" y="16847"/>
                    </a:lnTo>
                    <a:lnTo>
                      <a:pt x="8364" y="16907"/>
                    </a:lnTo>
                    <a:lnTo>
                      <a:pt x="8356" y="16966"/>
                    </a:lnTo>
                    <a:lnTo>
                      <a:pt x="8346" y="17024"/>
                    </a:lnTo>
                    <a:lnTo>
                      <a:pt x="8332" y="17081"/>
                    </a:lnTo>
                    <a:lnTo>
                      <a:pt x="8316" y="17138"/>
                    </a:lnTo>
                    <a:lnTo>
                      <a:pt x="8298" y="17193"/>
                    </a:lnTo>
                    <a:lnTo>
                      <a:pt x="8276" y="17246"/>
                    </a:lnTo>
                    <a:lnTo>
                      <a:pt x="8252" y="17299"/>
                    </a:lnTo>
                    <a:lnTo>
                      <a:pt x="8226" y="17350"/>
                    </a:lnTo>
                    <a:lnTo>
                      <a:pt x="8198" y="17399"/>
                    </a:lnTo>
                    <a:lnTo>
                      <a:pt x="8167" y="17448"/>
                    </a:lnTo>
                    <a:lnTo>
                      <a:pt x="8134" y="17494"/>
                    </a:lnTo>
                    <a:lnTo>
                      <a:pt x="8098" y="17539"/>
                    </a:lnTo>
                    <a:lnTo>
                      <a:pt x="8061" y="17583"/>
                    </a:lnTo>
                    <a:lnTo>
                      <a:pt x="8022" y="17624"/>
                    </a:lnTo>
                    <a:lnTo>
                      <a:pt x="7981" y="17662"/>
                    </a:lnTo>
                    <a:lnTo>
                      <a:pt x="7937" y="17700"/>
                    </a:lnTo>
                    <a:lnTo>
                      <a:pt x="7892" y="17735"/>
                    </a:lnTo>
                    <a:lnTo>
                      <a:pt x="7846" y="17768"/>
                    </a:lnTo>
                    <a:lnTo>
                      <a:pt x="7798" y="17799"/>
                    </a:lnTo>
                    <a:lnTo>
                      <a:pt x="7748" y="17828"/>
                    </a:lnTo>
                    <a:lnTo>
                      <a:pt x="7697" y="17854"/>
                    </a:lnTo>
                    <a:lnTo>
                      <a:pt x="7644" y="17878"/>
                    </a:lnTo>
                    <a:lnTo>
                      <a:pt x="7591" y="17900"/>
                    </a:lnTo>
                    <a:lnTo>
                      <a:pt x="7536" y="17918"/>
                    </a:lnTo>
                    <a:lnTo>
                      <a:pt x="7480" y="17934"/>
                    </a:lnTo>
                    <a:lnTo>
                      <a:pt x="7422" y="17947"/>
                    </a:lnTo>
                    <a:lnTo>
                      <a:pt x="7364" y="17958"/>
                    </a:lnTo>
                    <a:lnTo>
                      <a:pt x="7304" y="17966"/>
                    </a:lnTo>
                    <a:lnTo>
                      <a:pt x="7245" y="17970"/>
                    </a:lnTo>
                    <a:lnTo>
                      <a:pt x="7184" y="17971"/>
                    </a:lnTo>
                    <a:lnTo>
                      <a:pt x="1186" y="17971"/>
                    </a:lnTo>
                    <a:lnTo>
                      <a:pt x="1125" y="17970"/>
                    </a:lnTo>
                    <a:lnTo>
                      <a:pt x="1065" y="17966"/>
                    </a:lnTo>
                    <a:lnTo>
                      <a:pt x="1006" y="17958"/>
                    </a:lnTo>
                    <a:lnTo>
                      <a:pt x="948" y="17947"/>
                    </a:lnTo>
                    <a:lnTo>
                      <a:pt x="891" y="17934"/>
                    </a:lnTo>
                    <a:lnTo>
                      <a:pt x="835" y="17918"/>
                    </a:lnTo>
                    <a:lnTo>
                      <a:pt x="779" y="17900"/>
                    </a:lnTo>
                    <a:lnTo>
                      <a:pt x="725" y="17878"/>
                    </a:lnTo>
                    <a:lnTo>
                      <a:pt x="673" y="17854"/>
                    </a:lnTo>
                    <a:lnTo>
                      <a:pt x="622" y="17828"/>
                    </a:lnTo>
                    <a:lnTo>
                      <a:pt x="573" y="17799"/>
                    </a:lnTo>
                    <a:lnTo>
                      <a:pt x="525" y="17768"/>
                    </a:lnTo>
                    <a:lnTo>
                      <a:pt x="478" y="17735"/>
                    </a:lnTo>
                    <a:lnTo>
                      <a:pt x="432" y="17700"/>
                    </a:lnTo>
                    <a:lnTo>
                      <a:pt x="390" y="17662"/>
                    </a:lnTo>
                    <a:lnTo>
                      <a:pt x="349" y="17624"/>
                    </a:lnTo>
                    <a:lnTo>
                      <a:pt x="309" y="17583"/>
                    </a:lnTo>
                    <a:lnTo>
                      <a:pt x="272" y="17539"/>
                    </a:lnTo>
                    <a:lnTo>
                      <a:pt x="236" y="17494"/>
                    </a:lnTo>
                    <a:lnTo>
                      <a:pt x="203" y="17448"/>
                    </a:lnTo>
                    <a:lnTo>
                      <a:pt x="172" y="17399"/>
                    </a:lnTo>
                    <a:lnTo>
                      <a:pt x="144" y="17350"/>
                    </a:lnTo>
                    <a:lnTo>
                      <a:pt x="118" y="17299"/>
                    </a:lnTo>
                    <a:lnTo>
                      <a:pt x="94" y="17246"/>
                    </a:lnTo>
                    <a:lnTo>
                      <a:pt x="73" y="17193"/>
                    </a:lnTo>
                    <a:lnTo>
                      <a:pt x="54" y="17138"/>
                    </a:lnTo>
                    <a:lnTo>
                      <a:pt x="38" y="17081"/>
                    </a:lnTo>
                    <a:lnTo>
                      <a:pt x="24" y="17024"/>
                    </a:lnTo>
                    <a:lnTo>
                      <a:pt x="14" y="16966"/>
                    </a:lnTo>
                    <a:lnTo>
                      <a:pt x="7" y="16907"/>
                    </a:lnTo>
                    <a:lnTo>
                      <a:pt x="2" y="16847"/>
                    </a:lnTo>
                    <a:lnTo>
                      <a:pt x="0" y="16786"/>
                    </a:lnTo>
                    <a:lnTo>
                      <a:pt x="0" y="1185"/>
                    </a:lnTo>
                    <a:lnTo>
                      <a:pt x="2" y="1124"/>
                    </a:lnTo>
                    <a:lnTo>
                      <a:pt x="7" y="1064"/>
                    </a:lnTo>
                    <a:lnTo>
                      <a:pt x="14" y="1005"/>
                    </a:lnTo>
                    <a:lnTo>
                      <a:pt x="24" y="947"/>
                    </a:lnTo>
                    <a:lnTo>
                      <a:pt x="38" y="890"/>
                    </a:lnTo>
                    <a:lnTo>
                      <a:pt x="54" y="834"/>
                    </a:lnTo>
                    <a:lnTo>
                      <a:pt x="73" y="779"/>
                    </a:lnTo>
                    <a:lnTo>
                      <a:pt x="94" y="725"/>
                    </a:lnTo>
                    <a:lnTo>
                      <a:pt x="118" y="673"/>
                    </a:lnTo>
                    <a:lnTo>
                      <a:pt x="144" y="622"/>
                    </a:lnTo>
                    <a:lnTo>
                      <a:pt x="172" y="572"/>
                    </a:lnTo>
                    <a:lnTo>
                      <a:pt x="203" y="524"/>
                    </a:lnTo>
                    <a:lnTo>
                      <a:pt x="236" y="477"/>
                    </a:lnTo>
                    <a:lnTo>
                      <a:pt x="272" y="432"/>
                    </a:lnTo>
                    <a:lnTo>
                      <a:pt x="309" y="389"/>
                    </a:lnTo>
                    <a:lnTo>
                      <a:pt x="349" y="348"/>
                    </a:lnTo>
                    <a:lnTo>
                      <a:pt x="390" y="308"/>
                    </a:lnTo>
                    <a:lnTo>
                      <a:pt x="432" y="272"/>
                    </a:lnTo>
                    <a:lnTo>
                      <a:pt x="478" y="236"/>
                    </a:lnTo>
                    <a:lnTo>
                      <a:pt x="525" y="203"/>
                    </a:lnTo>
                    <a:lnTo>
                      <a:pt x="573" y="173"/>
                    </a:lnTo>
                    <a:lnTo>
                      <a:pt x="622" y="143"/>
                    </a:lnTo>
                    <a:lnTo>
                      <a:pt x="673" y="117"/>
                    </a:lnTo>
                    <a:lnTo>
                      <a:pt x="725" y="94"/>
                    </a:lnTo>
                    <a:lnTo>
                      <a:pt x="779" y="72"/>
                    </a:lnTo>
                    <a:lnTo>
                      <a:pt x="835" y="53"/>
                    </a:lnTo>
                    <a:lnTo>
                      <a:pt x="891" y="37"/>
                    </a:lnTo>
                    <a:lnTo>
                      <a:pt x="948" y="24"/>
                    </a:lnTo>
                    <a:lnTo>
                      <a:pt x="1006" y="14"/>
                    </a:lnTo>
                    <a:lnTo>
                      <a:pt x="1065" y="6"/>
                    </a:lnTo>
                    <a:lnTo>
                      <a:pt x="1125" y="2"/>
                    </a:lnTo>
                    <a:lnTo>
                      <a:pt x="1186" y="0"/>
                    </a:lnTo>
                    <a:close/>
                  </a:path>
                </a:pathLst>
              </a:custGeom>
              <a:solidFill>
                <a:srgbClr val="686A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3" name="Freeform 16">
                <a:extLst>
                  <a:ext uri="{FF2B5EF4-FFF2-40B4-BE49-F238E27FC236}">
                    <a16:creationId xmlns:a16="http://schemas.microsoft.com/office/drawing/2014/main" id="{6EE2DB13-BF97-651A-C509-FD6FDDB47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4391" y="1497556"/>
                <a:ext cx="1880153" cy="4057316"/>
              </a:xfrm>
              <a:custGeom>
                <a:avLst/>
                <a:gdLst>
                  <a:gd name="T0" fmla="*/ 7193 w 8280"/>
                  <a:gd name="T1" fmla="*/ 2 h 17873"/>
                  <a:gd name="T2" fmla="*/ 7364 w 8280"/>
                  <a:gd name="T3" fmla="*/ 23 h 17873"/>
                  <a:gd name="T4" fmla="*/ 7527 w 8280"/>
                  <a:gd name="T5" fmla="*/ 70 h 17873"/>
                  <a:gd name="T6" fmla="*/ 7679 w 8280"/>
                  <a:gd name="T7" fmla="*/ 140 h 17873"/>
                  <a:gd name="T8" fmla="*/ 7819 w 8280"/>
                  <a:gd name="T9" fmla="*/ 228 h 17873"/>
                  <a:gd name="T10" fmla="*/ 7944 w 8280"/>
                  <a:gd name="T11" fmla="*/ 337 h 17873"/>
                  <a:gd name="T12" fmla="*/ 8052 w 8280"/>
                  <a:gd name="T13" fmla="*/ 462 h 17873"/>
                  <a:gd name="T14" fmla="*/ 8142 w 8280"/>
                  <a:gd name="T15" fmla="*/ 601 h 17873"/>
                  <a:gd name="T16" fmla="*/ 8211 w 8280"/>
                  <a:gd name="T17" fmla="*/ 754 h 17873"/>
                  <a:gd name="T18" fmla="*/ 8257 w 8280"/>
                  <a:gd name="T19" fmla="*/ 916 h 17873"/>
                  <a:gd name="T20" fmla="*/ 8279 w 8280"/>
                  <a:gd name="T21" fmla="*/ 1088 h 17873"/>
                  <a:gd name="T22" fmla="*/ 8279 w 8280"/>
                  <a:gd name="T23" fmla="*/ 16786 h 17873"/>
                  <a:gd name="T24" fmla="*/ 8257 w 8280"/>
                  <a:gd name="T25" fmla="*/ 16957 h 17873"/>
                  <a:gd name="T26" fmla="*/ 8211 w 8280"/>
                  <a:gd name="T27" fmla="*/ 17120 h 17873"/>
                  <a:gd name="T28" fmla="*/ 8142 w 8280"/>
                  <a:gd name="T29" fmla="*/ 17273 h 17873"/>
                  <a:gd name="T30" fmla="*/ 8052 w 8280"/>
                  <a:gd name="T31" fmla="*/ 17412 h 17873"/>
                  <a:gd name="T32" fmla="*/ 7944 w 8280"/>
                  <a:gd name="T33" fmla="*/ 17536 h 17873"/>
                  <a:gd name="T34" fmla="*/ 7819 w 8280"/>
                  <a:gd name="T35" fmla="*/ 17644 h 17873"/>
                  <a:gd name="T36" fmla="*/ 7679 w 8280"/>
                  <a:gd name="T37" fmla="*/ 17734 h 17873"/>
                  <a:gd name="T38" fmla="*/ 7527 w 8280"/>
                  <a:gd name="T39" fmla="*/ 17803 h 17873"/>
                  <a:gd name="T40" fmla="*/ 7364 w 8280"/>
                  <a:gd name="T41" fmla="*/ 17849 h 17873"/>
                  <a:gd name="T42" fmla="*/ 7193 w 8280"/>
                  <a:gd name="T43" fmla="*/ 17871 h 17873"/>
                  <a:gd name="T44" fmla="*/ 1088 w 8280"/>
                  <a:gd name="T45" fmla="*/ 17871 h 17873"/>
                  <a:gd name="T46" fmla="*/ 915 w 8280"/>
                  <a:gd name="T47" fmla="*/ 17849 h 17873"/>
                  <a:gd name="T48" fmla="*/ 752 w 8280"/>
                  <a:gd name="T49" fmla="*/ 17803 h 17873"/>
                  <a:gd name="T50" fmla="*/ 601 w 8280"/>
                  <a:gd name="T51" fmla="*/ 17734 h 17873"/>
                  <a:gd name="T52" fmla="*/ 461 w 8280"/>
                  <a:gd name="T53" fmla="*/ 17644 h 17873"/>
                  <a:gd name="T54" fmla="*/ 336 w 8280"/>
                  <a:gd name="T55" fmla="*/ 17536 h 17873"/>
                  <a:gd name="T56" fmla="*/ 228 w 8280"/>
                  <a:gd name="T57" fmla="*/ 17412 h 17873"/>
                  <a:gd name="T58" fmla="*/ 139 w 8280"/>
                  <a:gd name="T59" fmla="*/ 17273 h 17873"/>
                  <a:gd name="T60" fmla="*/ 69 w 8280"/>
                  <a:gd name="T61" fmla="*/ 17120 h 17873"/>
                  <a:gd name="T62" fmla="*/ 22 w 8280"/>
                  <a:gd name="T63" fmla="*/ 16957 h 17873"/>
                  <a:gd name="T64" fmla="*/ 1 w 8280"/>
                  <a:gd name="T65" fmla="*/ 16786 h 17873"/>
                  <a:gd name="T66" fmla="*/ 1 w 8280"/>
                  <a:gd name="T67" fmla="*/ 1088 h 17873"/>
                  <a:gd name="T68" fmla="*/ 22 w 8280"/>
                  <a:gd name="T69" fmla="*/ 916 h 17873"/>
                  <a:gd name="T70" fmla="*/ 69 w 8280"/>
                  <a:gd name="T71" fmla="*/ 754 h 17873"/>
                  <a:gd name="T72" fmla="*/ 139 w 8280"/>
                  <a:gd name="T73" fmla="*/ 601 h 17873"/>
                  <a:gd name="T74" fmla="*/ 228 w 8280"/>
                  <a:gd name="T75" fmla="*/ 462 h 17873"/>
                  <a:gd name="T76" fmla="*/ 336 w 8280"/>
                  <a:gd name="T77" fmla="*/ 337 h 17873"/>
                  <a:gd name="T78" fmla="*/ 461 w 8280"/>
                  <a:gd name="T79" fmla="*/ 228 h 17873"/>
                  <a:gd name="T80" fmla="*/ 601 w 8280"/>
                  <a:gd name="T81" fmla="*/ 140 h 17873"/>
                  <a:gd name="T82" fmla="*/ 752 w 8280"/>
                  <a:gd name="T83" fmla="*/ 70 h 17873"/>
                  <a:gd name="T84" fmla="*/ 915 w 8280"/>
                  <a:gd name="T85" fmla="*/ 23 h 17873"/>
                  <a:gd name="T86" fmla="*/ 1088 w 8280"/>
                  <a:gd name="T87" fmla="*/ 2 h 17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280" h="17873">
                    <a:moveTo>
                      <a:pt x="1146" y="0"/>
                    </a:moveTo>
                    <a:lnTo>
                      <a:pt x="7134" y="0"/>
                    </a:lnTo>
                    <a:lnTo>
                      <a:pt x="7193" y="2"/>
                    </a:lnTo>
                    <a:lnTo>
                      <a:pt x="7250" y="6"/>
                    </a:lnTo>
                    <a:lnTo>
                      <a:pt x="7308" y="14"/>
                    </a:lnTo>
                    <a:lnTo>
                      <a:pt x="7364" y="23"/>
                    </a:lnTo>
                    <a:lnTo>
                      <a:pt x="7420" y="37"/>
                    </a:lnTo>
                    <a:lnTo>
                      <a:pt x="7474" y="52"/>
                    </a:lnTo>
                    <a:lnTo>
                      <a:pt x="7527" y="70"/>
                    </a:lnTo>
                    <a:lnTo>
                      <a:pt x="7579" y="90"/>
                    </a:lnTo>
                    <a:lnTo>
                      <a:pt x="7630" y="113"/>
                    </a:lnTo>
                    <a:lnTo>
                      <a:pt x="7679" y="140"/>
                    </a:lnTo>
                    <a:lnTo>
                      <a:pt x="7727" y="167"/>
                    </a:lnTo>
                    <a:lnTo>
                      <a:pt x="7774" y="197"/>
                    </a:lnTo>
                    <a:lnTo>
                      <a:pt x="7819" y="228"/>
                    </a:lnTo>
                    <a:lnTo>
                      <a:pt x="7863" y="263"/>
                    </a:lnTo>
                    <a:lnTo>
                      <a:pt x="7904" y="299"/>
                    </a:lnTo>
                    <a:lnTo>
                      <a:pt x="7944" y="337"/>
                    </a:lnTo>
                    <a:lnTo>
                      <a:pt x="7981" y="377"/>
                    </a:lnTo>
                    <a:lnTo>
                      <a:pt x="8018" y="419"/>
                    </a:lnTo>
                    <a:lnTo>
                      <a:pt x="8052" y="462"/>
                    </a:lnTo>
                    <a:lnTo>
                      <a:pt x="8084" y="507"/>
                    </a:lnTo>
                    <a:lnTo>
                      <a:pt x="8114" y="553"/>
                    </a:lnTo>
                    <a:lnTo>
                      <a:pt x="8142" y="601"/>
                    </a:lnTo>
                    <a:lnTo>
                      <a:pt x="8167" y="650"/>
                    </a:lnTo>
                    <a:lnTo>
                      <a:pt x="8190" y="702"/>
                    </a:lnTo>
                    <a:lnTo>
                      <a:pt x="8211" y="754"/>
                    </a:lnTo>
                    <a:lnTo>
                      <a:pt x="8229" y="806"/>
                    </a:lnTo>
                    <a:lnTo>
                      <a:pt x="8245" y="861"/>
                    </a:lnTo>
                    <a:lnTo>
                      <a:pt x="8257" y="916"/>
                    </a:lnTo>
                    <a:lnTo>
                      <a:pt x="8268" y="973"/>
                    </a:lnTo>
                    <a:lnTo>
                      <a:pt x="8275" y="1030"/>
                    </a:lnTo>
                    <a:lnTo>
                      <a:pt x="8279" y="1088"/>
                    </a:lnTo>
                    <a:lnTo>
                      <a:pt x="8280" y="1146"/>
                    </a:lnTo>
                    <a:lnTo>
                      <a:pt x="8280" y="16727"/>
                    </a:lnTo>
                    <a:lnTo>
                      <a:pt x="8279" y="16786"/>
                    </a:lnTo>
                    <a:lnTo>
                      <a:pt x="8275" y="16844"/>
                    </a:lnTo>
                    <a:lnTo>
                      <a:pt x="8268" y="16901"/>
                    </a:lnTo>
                    <a:lnTo>
                      <a:pt x="8257" y="16957"/>
                    </a:lnTo>
                    <a:lnTo>
                      <a:pt x="8245" y="17013"/>
                    </a:lnTo>
                    <a:lnTo>
                      <a:pt x="8229" y="17066"/>
                    </a:lnTo>
                    <a:lnTo>
                      <a:pt x="8211" y="17120"/>
                    </a:lnTo>
                    <a:lnTo>
                      <a:pt x="8190" y="17172"/>
                    </a:lnTo>
                    <a:lnTo>
                      <a:pt x="8167" y="17222"/>
                    </a:lnTo>
                    <a:lnTo>
                      <a:pt x="8142" y="17273"/>
                    </a:lnTo>
                    <a:lnTo>
                      <a:pt x="8114" y="17320"/>
                    </a:lnTo>
                    <a:lnTo>
                      <a:pt x="8084" y="17366"/>
                    </a:lnTo>
                    <a:lnTo>
                      <a:pt x="8052" y="17412"/>
                    </a:lnTo>
                    <a:lnTo>
                      <a:pt x="8018" y="17455"/>
                    </a:lnTo>
                    <a:lnTo>
                      <a:pt x="7981" y="17496"/>
                    </a:lnTo>
                    <a:lnTo>
                      <a:pt x="7944" y="17536"/>
                    </a:lnTo>
                    <a:lnTo>
                      <a:pt x="7904" y="17575"/>
                    </a:lnTo>
                    <a:lnTo>
                      <a:pt x="7863" y="17610"/>
                    </a:lnTo>
                    <a:lnTo>
                      <a:pt x="7819" y="17644"/>
                    </a:lnTo>
                    <a:lnTo>
                      <a:pt x="7774" y="17676"/>
                    </a:lnTo>
                    <a:lnTo>
                      <a:pt x="7727" y="17707"/>
                    </a:lnTo>
                    <a:lnTo>
                      <a:pt x="7679" y="17734"/>
                    </a:lnTo>
                    <a:lnTo>
                      <a:pt x="7630" y="17759"/>
                    </a:lnTo>
                    <a:lnTo>
                      <a:pt x="7579" y="17782"/>
                    </a:lnTo>
                    <a:lnTo>
                      <a:pt x="7527" y="17803"/>
                    </a:lnTo>
                    <a:lnTo>
                      <a:pt x="7474" y="17821"/>
                    </a:lnTo>
                    <a:lnTo>
                      <a:pt x="7420" y="17837"/>
                    </a:lnTo>
                    <a:lnTo>
                      <a:pt x="7364" y="17849"/>
                    </a:lnTo>
                    <a:lnTo>
                      <a:pt x="7308" y="17860"/>
                    </a:lnTo>
                    <a:lnTo>
                      <a:pt x="7250" y="17868"/>
                    </a:lnTo>
                    <a:lnTo>
                      <a:pt x="7193" y="17871"/>
                    </a:lnTo>
                    <a:lnTo>
                      <a:pt x="7134" y="17873"/>
                    </a:lnTo>
                    <a:lnTo>
                      <a:pt x="1146" y="17873"/>
                    </a:lnTo>
                    <a:lnTo>
                      <a:pt x="1088" y="17871"/>
                    </a:lnTo>
                    <a:lnTo>
                      <a:pt x="1029" y="17868"/>
                    </a:lnTo>
                    <a:lnTo>
                      <a:pt x="972" y="17860"/>
                    </a:lnTo>
                    <a:lnTo>
                      <a:pt x="915" y="17849"/>
                    </a:lnTo>
                    <a:lnTo>
                      <a:pt x="861" y="17837"/>
                    </a:lnTo>
                    <a:lnTo>
                      <a:pt x="806" y="17821"/>
                    </a:lnTo>
                    <a:lnTo>
                      <a:pt x="752" y="17803"/>
                    </a:lnTo>
                    <a:lnTo>
                      <a:pt x="701" y="17782"/>
                    </a:lnTo>
                    <a:lnTo>
                      <a:pt x="650" y="17759"/>
                    </a:lnTo>
                    <a:lnTo>
                      <a:pt x="601" y="17734"/>
                    </a:lnTo>
                    <a:lnTo>
                      <a:pt x="553" y="17707"/>
                    </a:lnTo>
                    <a:lnTo>
                      <a:pt x="506" y="17676"/>
                    </a:lnTo>
                    <a:lnTo>
                      <a:pt x="461" y="17644"/>
                    </a:lnTo>
                    <a:lnTo>
                      <a:pt x="418" y="17610"/>
                    </a:lnTo>
                    <a:lnTo>
                      <a:pt x="376" y="17575"/>
                    </a:lnTo>
                    <a:lnTo>
                      <a:pt x="336" y="17536"/>
                    </a:lnTo>
                    <a:lnTo>
                      <a:pt x="298" y="17496"/>
                    </a:lnTo>
                    <a:lnTo>
                      <a:pt x="262" y="17455"/>
                    </a:lnTo>
                    <a:lnTo>
                      <a:pt x="228" y="17412"/>
                    </a:lnTo>
                    <a:lnTo>
                      <a:pt x="196" y="17366"/>
                    </a:lnTo>
                    <a:lnTo>
                      <a:pt x="166" y="17320"/>
                    </a:lnTo>
                    <a:lnTo>
                      <a:pt x="139" y="17273"/>
                    </a:lnTo>
                    <a:lnTo>
                      <a:pt x="112" y="17222"/>
                    </a:lnTo>
                    <a:lnTo>
                      <a:pt x="90" y="17172"/>
                    </a:lnTo>
                    <a:lnTo>
                      <a:pt x="69" y="17120"/>
                    </a:lnTo>
                    <a:lnTo>
                      <a:pt x="51" y="17066"/>
                    </a:lnTo>
                    <a:lnTo>
                      <a:pt x="36" y="17013"/>
                    </a:lnTo>
                    <a:lnTo>
                      <a:pt x="22" y="16957"/>
                    </a:lnTo>
                    <a:lnTo>
                      <a:pt x="13" y="16901"/>
                    </a:lnTo>
                    <a:lnTo>
                      <a:pt x="5" y="16844"/>
                    </a:lnTo>
                    <a:lnTo>
                      <a:pt x="1" y="16786"/>
                    </a:lnTo>
                    <a:lnTo>
                      <a:pt x="0" y="16727"/>
                    </a:lnTo>
                    <a:lnTo>
                      <a:pt x="0" y="1146"/>
                    </a:lnTo>
                    <a:lnTo>
                      <a:pt x="1" y="1088"/>
                    </a:lnTo>
                    <a:lnTo>
                      <a:pt x="5" y="1030"/>
                    </a:lnTo>
                    <a:lnTo>
                      <a:pt x="13" y="973"/>
                    </a:lnTo>
                    <a:lnTo>
                      <a:pt x="22" y="916"/>
                    </a:lnTo>
                    <a:lnTo>
                      <a:pt x="36" y="861"/>
                    </a:lnTo>
                    <a:lnTo>
                      <a:pt x="51" y="806"/>
                    </a:lnTo>
                    <a:lnTo>
                      <a:pt x="69" y="754"/>
                    </a:lnTo>
                    <a:lnTo>
                      <a:pt x="90" y="702"/>
                    </a:lnTo>
                    <a:lnTo>
                      <a:pt x="112" y="650"/>
                    </a:lnTo>
                    <a:lnTo>
                      <a:pt x="139" y="601"/>
                    </a:lnTo>
                    <a:lnTo>
                      <a:pt x="166" y="553"/>
                    </a:lnTo>
                    <a:lnTo>
                      <a:pt x="196" y="507"/>
                    </a:lnTo>
                    <a:lnTo>
                      <a:pt x="228" y="462"/>
                    </a:lnTo>
                    <a:lnTo>
                      <a:pt x="262" y="419"/>
                    </a:lnTo>
                    <a:lnTo>
                      <a:pt x="298" y="377"/>
                    </a:lnTo>
                    <a:lnTo>
                      <a:pt x="336" y="337"/>
                    </a:lnTo>
                    <a:lnTo>
                      <a:pt x="376" y="299"/>
                    </a:lnTo>
                    <a:lnTo>
                      <a:pt x="418" y="263"/>
                    </a:lnTo>
                    <a:lnTo>
                      <a:pt x="461" y="228"/>
                    </a:lnTo>
                    <a:lnTo>
                      <a:pt x="506" y="197"/>
                    </a:lnTo>
                    <a:lnTo>
                      <a:pt x="553" y="167"/>
                    </a:lnTo>
                    <a:lnTo>
                      <a:pt x="601" y="140"/>
                    </a:lnTo>
                    <a:lnTo>
                      <a:pt x="650" y="113"/>
                    </a:lnTo>
                    <a:lnTo>
                      <a:pt x="701" y="90"/>
                    </a:lnTo>
                    <a:lnTo>
                      <a:pt x="752" y="70"/>
                    </a:lnTo>
                    <a:lnTo>
                      <a:pt x="806" y="52"/>
                    </a:lnTo>
                    <a:lnTo>
                      <a:pt x="861" y="37"/>
                    </a:lnTo>
                    <a:lnTo>
                      <a:pt x="915" y="23"/>
                    </a:lnTo>
                    <a:lnTo>
                      <a:pt x="972" y="14"/>
                    </a:lnTo>
                    <a:lnTo>
                      <a:pt x="1029" y="6"/>
                    </a:lnTo>
                    <a:lnTo>
                      <a:pt x="1088" y="2"/>
                    </a:lnTo>
                    <a:lnTo>
                      <a:pt x="1146" y="0"/>
                    </a:lnTo>
                    <a:close/>
                  </a:path>
                </a:pathLst>
              </a:custGeom>
              <a:solidFill>
                <a:srgbClr val="999BA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4" name="Freeform 17">
                <a:extLst>
                  <a:ext uri="{FF2B5EF4-FFF2-40B4-BE49-F238E27FC236}">
                    <a16:creationId xmlns:a16="http://schemas.microsoft.com/office/drawing/2014/main" id="{AA0F53DC-218A-0609-7C78-AEE1B4AFB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8015" y="1511180"/>
                <a:ext cx="1851543" cy="4030068"/>
              </a:xfrm>
              <a:custGeom>
                <a:avLst/>
                <a:gdLst>
                  <a:gd name="T0" fmla="*/ 7129 w 8158"/>
                  <a:gd name="T1" fmla="*/ 1 h 17752"/>
                  <a:gd name="T2" fmla="*/ 7291 w 8158"/>
                  <a:gd name="T3" fmla="*/ 22 h 17752"/>
                  <a:gd name="T4" fmla="*/ 7445 w 8158"/>
                  <a:gd name="T5" fmla="*/ 66 h 17752"/>
                  <a:gd name="T6" fmla="*/ 7589 w 8158"/>
                  <a:gd name="T7" fmla="*/ 131 h 17752"/>
                  <a:gd name="T8" fmla="*/ 7721 w 8158"/>
                  <a:gd name="T9" fmla="*/ 215 h 17752"/>
                  <a:gd name="T10" fmla="*/ 7839 w 8158"/>
                  <a:gd name="T11" fmla="*/ 318 h 17752"/>
                  <a:gd name="T12" fmla="*/ 7942 w 8158"/>
                  <a:gd name="T13" fmla="*/ 436 h 17752"/>
                  <a:gd name="T14" fmla="*/ 8026 w 8158"/>
                  <a:gd name="T15" fmla="*/ 568 h 17752"/>
                  <a:gd name="T16" fmla="*/ 8092 w 8158"/>
                  <a:gd name="T17" fmla="*/ 712 h 17752"/>
                  <a:gd name="T18" fmla="*/ 8136 w 8158"/>
                  <a:gd name="T19" fmla="*/ 866 h 17752"/>
                  <a:gd name="T20" fmla="*/ 8157 w 8158"/>
                  <a:gd name="T21" fmla="*/ 1028 h 17752"/>
                  <a:gd name="T22" fmla="*/ 8157 w 8158"/>
                  <a:gd name="T23" fmla="*/ 16724 h 17752"/>
                  <a:gd name="T24" fmla="*/ 8136 w 8158"/>
                  <a:gd name="T25" fmla="*/ 16886 h 17752"/>
                  <a:gd name="T26" fmla="*/ 8092 w 8158"/>
                  <a:gd name="T27" fmla="*/ 17039 h 17752"/>
                  <a:gd name="T28" fmla="*/ 8026 w 8158"/>
                  <a:gd name="T29" fmla="*/ 17183 h 17752"/>
                  <a:gd name="T30" fmla="*/ 7942 w 8158"/>
                  <a:gd name="T31" fmla="*/ 17315 h 17752"/>
                  <a:gd name="T32" fmla="*/ 7839 w 8158"/>
                  <a:gd name="T33" fmla="*/ 17434 h 17752"/>
                  <a:gd name="T34" fmla="*/ 7721 w 8158"/>
                  <a:gd name="T35" fmla="*/ 17535 h 17752"/>
                  <a:gd name="T36" fmla="*/ 7589 w 8158"/>
                  <a:gd name="T37" fmla="*/ 17621 h 17752"/>
                  <a:gd name="T38" fmla="*/ 7445 w 8158"/>
                  <a:gd name="T39" fmla="*/ 17686 h 17752"/>
                  <a:gd name="T40" fmla="*/ 7291 w 8158"/>
                  <a:gd name="T41" fmla="*/ 17730 h 17752"/>
                  <a:gd name="T42" fmla="*/ 7129 w 8158"/>
                  <a:gd name="T43" fmla="*/ 17751 h 17752"/>
                  <a:gd name="T44" fmla="*/ 1030 w 8158"/>
                  <a:gd name="T45" fmla="*/ 17751 h 17752"/>
                  <a:gd name="T46" fmla="*/ 867 w 8158"/>
                  <a:gd name="T47" fmla="*/ 17730 h 17752"/>
                  <a:gd name="T48" fmla="*/ 713 w 8158"/>
                  <a:gd name="T49" fmla="*/ 17686 h 17752"/>
                  <a:gd name="T50" fmla="*/ 569 w 8158"/>
                  <a:gd name="T51" fmla="*/ 17621 h 17752"/>
                  <a:gd name="T52" fmla="*/ 437 w 8158"/>
                  <a:gd name="T53" fmla="*/ 17535 h 17752"/>
                  <a:gd name="T54" fmla="*/ 319 w 8158"/>
                  <a:gd name="T55" fmla="*/ 17434 h 17752"/>
                  <a:gd name="T56" fmla="*/ 217 w 8158"/>
                  <a:gd name="T57" fmla="*/ 17315 h 17752"/>
                  <a:gd name="T58" fmla="*/ 131 w 8158"/>
                  <a:gd name="T59" fmla="*/ 17183 h 17752"/>
                  <a:gd name="T60" fmla="*/ 66 w 8158"/>
                  <a:gd name="T61" fmla="*/ 17039 h 17752"/>
                  <a:gd name="T62" fmla="*/ 22 w 8158"/>
                  <a:gd name="T63" fmla="*/ 16886 h 17752"/>
                  <a:gd name="T64" fmla="*/ 1 w 8158"/>
                  <a:gd name="T65" fmla="*/ 16724 h 17752"/>
                  <a:gd name="T66" fmla="*/ 1 w 8158"/>
                  <a:gd name="T67" fmla="*/ 1028 h 17752"/>
                  <a:gd name="T68" fmla="*/ 22 w 8158"/>
                  <a:gd name="T69" fmla="*/ 866 h 17752"/>
                  <a:gd name="T70" fmla="*/ 66 w 8158"/>
                  <a:gd name="T71" fmla="*/ 712 h 17752"/>
                  <a:gd name="T72" fmla="*/ 131 w 8158"/>
                  <a:gd name="T73" fmla="*/ 568 h 17752"/>
                  <a:gd name="T74" fmla="*/ 217 w 8158"/>
                  <a:gd name="T75" fmla="*/ 436 h 17752"/>
                  <a:gd name="T76" fmla="*/ 319 w 8158"/>
                  <a:gd name="T77" fmla="*/ 318 h 17752"/>
                  <a:gd name="T78" fmla="*/ 437 w 8158"/>
                  <a:gd name="T79" fmla="*/ 215 h 17752"/>
                  <a:gd name="T80" fmla="*/ 569 w 8158"/>
                  <a:gd name="T81" fmla="*/ 131 h 17752"/>
                  <a:gd name="T82" fmla="*/ 713 w 8158"/>
                  <a:gd name="T83" fmla="*/ 66 h 17752"/>
                  <a:gd name="T84" fmla="*/ 867 w 8158"/>
                  <a:gd name="T85" fmla="*/ 22 h 17752"/>
                  <a:gd name="T86" fmla="*/ 1030 w 8158"/>
                  <a:gd name="T87" fmla="*/ 1 h 17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158" h="17752">
                    <a:moveTo>
                      <a:pt x="1085" y="0"/>
                    </a:moveTo>
                    <a:lnTo>
                      <a:pt x="7073" y="0"/>
                    </a:lnTo>
                    <a:lnTo>
                      <a:pt x="7129" y="1"/>
                    </a:lnTo>
                    <a:lnTo>
                      <a:pt x="7184" y="4"/>
                    </a:lnTo>
                    <a:lnTo>
                      <a:pt x="7237" y="12"/>
                    </a:lnTo>
                    <a:lnTo>
                      <a:pt x="7291" y="22"/>
                    </a:lnTo>
                    <a:lnTo>
                      <a:pt x="7343" y="34"/>
                    </a:lnTo>
                    <a:lnTo>
                      <a:pt x="7395" y="49"/>
                    </a:lnTo>
                    <a:lnTo>
                      <a:pt x="7445" y="66"/>
                    </a:lnTo>
                    <a:lnTo>
                      <a:pt x="7494" y="85"/>
                    </a:lnTo>
                    <a:lnTo>
                      <a:pt x="7542" y="107"/>
                    </a:lnTo>
                    <a:lnTo>
                      <a:pt x="7589" y="131"/>
                    </a:lnTo>
                    <a:lnTo>
                      <a:pt x="7634" y="157"/>
                    </a:lnTo>
                    <a:lnTo>
                      <a:pt x="7679" y="186"/>
                    </a:lnTo>
                    <a:lnTo>
                      <a:pt x="7721" y="215"/>
                    </a:lnTo>
                    <a:lnTo>
                      <a:pt x="7762" y="247"/>
                    </a:lnTo>
                    <a:lnTo>
                      <a:pt x="7802" y="281"/>
                    </a:lnTo>
                    <a:lnTo>
                      <a:pt x="7839" y="318"/>
                    </a:lnTo>
                    <a:lnTo>
                      <a:pt x="7875" y="356"/>
                    </a:lnTo>
                    <a:lnTo>
                      <a:pt x="7909" y="395"/>
                    </a:lnTo>
                    <a:lnTo>
                      <a:pt x="7942" y="436"/>
                    </a:lnTo>
                    <a:lnTo>
                      <a:pt x="7972" y="479"/>
                    </a:lnTo>
                    <a:lnTo>
                      <a:pt x="8000" y="523"/>
                    </a:lnTo>
                    <a:lnTo>
                      <a:pt x="8026" y="568"/>
                    </a:lnTo>
                    <a:lnTo>
                      <a:pt x="8050" y="614"/>
                    </a:lnTo>
                    <a:lnTo>
                      <a:pt x="8072" y="662"/>
                    </a:lnTo>
                    <a:lnTo>
                      <a:pt x="8092" y="712"/>
                    </a:lnTo>
                    <a:lnTo>
                      <a:pt x="8109" y="763"/>
                    </a:lnTo>
                    <a:lnTo>
                      <a:pt x="8123" y="814"/>
                    </a:lnTo>
                    <a:lnTo>
                      <a:pt x="8136" y="866"/>
                    </a:lnTo>
                    <a:lnTo>
                      <a:pt x="8145" y="919"/>
                    </a:lnTo>
                    <a:lnTo>
                      <a:pt x="8152" y="973"/>
                    </a:lnTo>
                    <a:lnTo>
                      <a:pt x="8157" y="1028"/>
                    </a:lnTo>
                    <a:lnTo>
                      <a:pt x="8158" y="1084"/>
                    </a:lnTo>
                    <a:lnTo>
                      <a:pt x="8158" y="16668"/>
                    </a:lnTo>
                    <a:lnTo>
                      <a:pt x="8157" y="16724"/>
                    </a:lnTo>
                    <a:lnTo>
                      <a:pt x="8152" y="16778"/>
                    </a:lnTo>
                    <a:lnTo>
                      <a:pt x="8145" y="16832"/>
                    </a:lnTo>
                    <a:lnTo>
                      <a:pt x="8136" y="16886"/>
                    </a:lnTo>
                    <a:lnTo>
                      <a:pt x="8123" y="16938"/>
                    </a:lnTo>
                    <a:lnTo>
                      <a:pt x="8109" y="16989"/>
                    </a:lnTo>
                    <a:lnTo>
                      <a:pt x="8092" y="17039"/>
                    </a:lnTo>
                    <a:lnTo>
                      <a:pt x="8072" y="17088"/>
                    </a:lnTo>
                    <a:lnTo>
                      <a:pt x="8050" y="17136"/>
                    </a:lnTo>
                    <a:lnTo>
                      <a:pt x="8026" y="17183"/>
                    </a:lnTo>
                    <a:lnTo>
                      <a:pt x="8000" y="17229"/>
                    </a:lnTo>
                    <a:lnTo>
                      <a:pt x="7972" y="17273"/>
                    </a:lnTo>
                    <a:lnTo>
                      <a:pt x="7942" y="17315"/>
                    </a:lnTo>
                    <a:lnTo>
                      <a:pt x="7909" y="17356"/>
                    </a:lnTo>
                    <a:lnTo>
                      <a:pt x="7875" y="17396"/>
                    </a:lnTo>
                    <a:lnTo>
                      <a:pt x="7839" y="17434"/>
                    </a:lnTo>
                    <a:lnTo>
                      <a:pt x="7802" y="17469"/>
                    </a:lnTo>
                    <a:lnTo>
                      <a:pt x="7762" y="17503"/>
                    </a:lnTo>
                    <a:lnTo>
                      <a:pt x="7721" y="17535"/>
                    </a:lnTo>
                    <a:lnTo>
                      <a:pt x="7679" y="17566"/>
                    </a:lnTo>
                    <a:lnTo>
                      <a:pt x="7634" y="17595"/>
                    </a:lnTo>
                    <a:lnTo>
                      <a:pt x="7589" y="17621"/>
                    </a:lnTo>
                    <a:lnTo>
                      <a:pt x="7542" y="17645"/>
                    </a:lnTo>
                    <a:lnTo>
                      <a:pt x="7494" y="17666"/>
                    </a:lnTo>
                    <a:lnTo>
                      <a:pt x="7445" y="17686"/>
                    </a:lnTo>
                    <a:lnTo>
                      <a:pt x="7395" y="17703"/>
                    </a:lnTo>
                    <a:lnTo>
                      <a:pt x="7343" y="17718"/>
                    </a:lnTo>
                    <a:lnTo>
                      <a:pt x="7291" y="17730"/>
                    </a:lnTo>
                    <a:lnTo>
                      <a:pt x="7237" y="17739"/>
                    </a:lnTo>
                    <a:lnTo>
                      <a:pt x="7184" y="17746"/>
                    </a:lnTo>
                    <a:lnTo>
                      <a:pt x="7129" y="17751"/>
                    </a:lnTo>
                    <a:lnTo>
                      <a:pt x="7073" y="17752"/>
                    </a:lnTo>
                    <a:lnTo>
                      <a:pt x="1085" y="17752"/>
                    </a:lnTo>
                    <a:lnTo>
                      <a:pt x="1030" y="17751"/>
                    </a:lnTo>
                    <a:lnTo>
                      <a:pt x="974" y="17746"/>
                    </a:lnTo>
                    <a:lnTo>
                      <a:pt x="921" y="17739"/>
                    </a:lnTo>
                    <a:lnTo>
                      <a:pt x="867" y="17730"/>
                    </a:lnTo>
                    <a:lnTo>
                      <a:pt x="815" y="17718"/>
                    </a:lnTo>
                    <a:lnTo>
                      <a:pt x="763" y="17703"/>
                    </a:lnTo>
                    <a:lnTo>
                      <a:pt x="713" y="17686"/>
                    </a:lnTo>
                    <a:lnTo>
                      <a:pt x="664" y="17666"/>
                    </a:lnTo>
                    <a:lnTo>
                      <a:pt x="616" y="17645"/>
                    </a:lnTo>
                    <a:lnTo>
                      <a:pt x="569" y="17621"/>
                    </a:lnTo>
                    <a:lnTo>
                      <a:pt x="524" y="17595"/>
                    </a:lnTo>
                    <a:lnTo>
                      <a:pt x="479" y="17566"/>
                    </a:lnTo>
                    <a:lnTo>
                      <a:pt x="437" y="17535"/>
                    </a:lnTo>
                    <a:lnTo>
                      <a:pt x="396" y="17503"/>
                    </a:lnTo>
                    <a:lnTo>
                      <a:pt x="357" y="17469"/>
                    </a:lnTo>
                    <a:lnTo>
                      <a:pt x="319" y="17434"/>
                    </a:lnTo>
                    <a:lnTo>
                      <a:pt x="283" y="17396"/>
                    </a:lnTo>
                    <a:lnTo>
                      <a:pt x="249" y="17356"/>
                    </a:lnTo>
                    <a:lnTo>
                      <a:pt x="217" y="17315"/>
                    </a:lnTo>
                    <a:lnTo>
                      <a:pt x="186" y="17273"/>
                    </a:lnTo>
                    <a:lnTo>
                      <a:pt x="158" y="17229"/>
                    </a:lnTo>
                    <a:lnTo>
                      <a:pt x="131" y="17183"/>
                    </a:lnTo>
                    <a:lnTo>
                      <a:pt x="107" y="17136"/>
                    </a:lnTo>
                    <a:lnTo>
                      <a:pt x="86" y="17088"/>
                    </a:lnTo>
                    <a:lnTo>
                      <a:pt x="66" y="17039"/>
                    </a:lnTo>
                    <a:lnTo>
                      <a:pt x="49" y="16989"/>
                    </a:lnTo>
                    <a:lnTo>
                      <a:pt x="34" y="16938"/>
                    </a:lnTo>
                    <a:lnTo>
                      <a:pt x="22" y="16886"/>
                    </a:lnTo>
                    <a:lnTo>
                      <a:pt x="13" y="16832"/>
                    </a:lnTo>
                    <a:lnTo>
                      <a:pt x="6" y="16778"/>
                    </a:lnTo>
                    <a:lnTo>
                      <a:pt x="1" y="16724"/>
                    </a:lnTo>
                    <a:lnTo>
                      <a:pt x="0" y="16668"/>
                    </a:lnTo>
                    <a:lnTo>
                      <a:pt x="0" y="1084"/>
                    </a:lnTo>
                    <a:lnTo>
                      <a:pt x="1" y="1028"/>
                    </a:lnTo>
                    <a:lnTo>
                      <a:pt x="6" y="973"/>
                    </a:lnTo>
                    <a:lnTo>
                      <a:pt x="13" y="919"/>
                    </a:lnTo>
                    <a:lnTo>
                      <a:pt x="22" y="866"/>
                    </a:lnTo>
                    <a:lnTo>
                      <a:pt x="34" y="814"/>
                    </a:lnTo>
                    <a:lnTo>
                      <a:pt x="49" y="763"/>
                    </a:lnTo>
                    <a:lnTo>
                      <a:pt x="66" y="712"/>
                    </a:lnTo>
                    <a:lnTo>
                      <a:pt x="86" y="662"/>
                    </a:lnTo>
                    <a:lnTo>
                      <a:pt x="107" y="614"/>
                    </a:lnTo>
                    <a:lnTo>
                      <a:pt x="131" y="568"/>
                    </a:lnTo>
                    <a:lnTo>
                      <a:pt x="158" y="523"/>
                    </a:lnTo>
                    <a:lnTo>
                      <a:pt x="186" y="479"/>
                    </a:lnTo>
                    <a:lnTo>
                      <a:pt x="217" y="436"/>
                    </a:lnTo>
                    <a:lnTo>
                      <a:pt x="249" y="395"/>
                    </a:lnTo>
                    <a:lnTo>
                      <a:pt x="283" y="356"/>
                    </a:lnTo>
                    <a:lnTo>
                      <a:pt x="319" y="318"/>
                    </a:lnTo>
                    <a:lnTo>
                      <a:pt x="357" y="281"/>
                    </a:lnTo>
                    <a:lnTo>
                      <a:pt x="396" y="247"/>
                    </a:lnTo>
                    <a:lnTo>
                      <a:pt x="437" y="215"/>
                    </a:lnTo>
                    <a:lnTo>
                      <a:pt x="479" y="186"/>
                    </a:lnTo>
                    <a:lnTo>
                      <a:pt x="524" y="157"/>
                    </a:lnTo>
                    <a:lnTo>
                      <a:pt x="569" y="131"/>
                    </a:lnTo>
                    <a:lnTo>
                      <a:pt x="616" y="107"/>
                    </a:lnTo>
                    <a:lnTo>
                      <a:pt x="664" y="85"/>
                    </a:lnTo>
                    <a:lnTo>
                      <a:pt x="713" y="66"/>
                    </a:lnTo>
                    <a:lnTo>
                      <a:pt x="763" y="49"/>
                    </a:lnTo>
                    <a:lnTo>
                      <a:pt x="815" y="34"/>
                    </a:lnTo>
                    <a:lnTo>
                      <a:pt x="867" y="22"/>
                    </a:lnTo>
                    <a:lnTo>
                      <a:pt x="921" y="12"/>
                    </a:lnTo>
                    <a:lnTo>
                      <a:pt x="974" y="4"/>
                    </a:lnTo>
                    <a:lnTo>
                      <a:pt x="1030" y="1"/>
                    </a:lnTo>
                    <a:lnTo>
                      <a:pt x="108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5" name="Freeform 18">
                <a:extLst>
                  <a:ext uri="{FF2B5EF4-FFF2-40B4-BE49-F238E27FC236}">
                    <a16:creationId xmlns:a16="http://schemas.microsoft.com/office/drawing/2014/main" id="{BEE6D95E-E940-D9C7-D664-3D920AC84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674" y="2031629"/>
                <a:ext cx="1704400" cy="3002796"/>
              </a:xfrm>
              <a:custGeom>
                <a:avLst/>
                <a:gdLst>
                  <a:gd name="T0" fmla="*/ 60 w 7504"/>
                  <a:gd name="T1" fmla="*/ 0 h 13222"/>
                  <a:gd name="T2" fmla="*/ 7444 w 7504"/>
                  <a:gd name="T3" fmla="*/ 0 h 13222"/>
                  <a:gd name="T4" fmla="*/ 7451 w 7504"/>
                  <a:gd name="T5" fmla="*/ 0 h 13222"/>
                  <a:gd name="T6" fmla="*/ 7457 w 7504"/>
                  <a:gd name="T7" fmla="*/ 1 h 13222"/>
                  <a:gd name="T8" fmla="*/ 7462 w 7504"/>
                  <a:gd name="T9" fmla="*/ 2 h 13222"/>
                  <a:gd name="T10" fmla="*/ 7468 w 7504"/>
                  <a:gd name="T11" fmla="*/ 5 h 13222"/>
                  <a:gd name="T12" fmla="*/ 7478 w 7504"/>
                  <a:gd name="T13" fmla="*/ 10 h 13222"/>
                  <a:gd name="T14" fmla="*/ 7486 w 7504"/>
                  <a:gd name="T15" fmla="*/ 17 h 13222"/>
                  <a:gd name="T16" fmla="*/ 7494 w 7504"/>
                  <a:gd name="T17" fmla="*/ 26 h 13222"/>
                  <a:gd name="T18" fmla="*/ 7500 w 7504"/>
                  <a:gd name="T19" fmla="*/ 36 h 13222"/>
                  <a:gd name="T20" fmla="*/ 7501 w 7504"/>
                  <a:gd name="T21" fmla="*/ 42 h 13222"/>
                  <a:gd name="T22" fmla="*/ 7503 w 7504"/>
                  <a:gd name="T23" fmla="*/ 48 h 13222"/>
                  <a:gd name="T24" fmla="*/ 7504 w 7504"/>
                  <a:gd name="T25" fmla="*/ 54 h 13222"/>
                  <a:gd name="T26" fmla="*/ 7504 w 7504"/>
                  <a:gd name="T27" fmla="*/ 59 h 13222"/>
                  <a:gd name="T28" fmla="*/ 7504 w 7504"/>
                  <a:gd name="T29" fmla="*/ 13161 h 13222"/>
                  <a:gd name="T30" fmla="*/ 7504 w 7504"/>
                  <a:gd name="T31" fmla="*/ 13167 h 13222"/>
                  <a:gd name="T32" fmla="*/ 7503 w 7504"/>
                  <a:gd name="T33" fmla="*/ 13174 h 13222"/>
                  <a:gd name="T34" fmla="*/ 7501 w 7504"/>
                  <a:gd name="T35" fmla="*/ 13179 h 13222"/>
                  <a:gd name="T36" fmla="*/ 7500 w 7504"/>
                  <a:gd name="T37" fmla="*/ 13185 h 13222"/>
                  <a:gd name="T38" fmla="*/ 7494 w 7504"/>
                  <a:gd name="T39" fmla="*/ 13195 h 13222"/>
                  <a:gd name="T40" fmla="*/ 7486 w 7504"/>
                  <a:gd name="T41" fmla="*/ 13203 h 13222"/>
                  <a:gd name="T42" fmla="*/ 7478 w 7504"/>
                  <a:gd name="T43" fmla="*/ 13211 h 13222"/>
                  <a:gd name="T44" fmla="*/ 7468 w 7504"/>
                  <a:gd name="T45" fmla="*/ 13217 h 13222"/>
                  <a:gd name="T46" fmla="*/ 7462 w 7504"/>
                  <a:gd name="T47" fmla="*/ 13218 h 13222"/>
                  <a:gd name="T48" fmla="*/ 7457 w 7504"/>
                  <a:gd name="T49" fmla="*/ 13221 h 13222"/>
                  <a:gd name="T50" fmla="*/ 7451 w 7504"/>
                  <a:gd name="T51" fmla="*/ 13222 h 13222"/>
                  <a:gd name="T52" fmla="*/ 7444 w 7504"/>
                  <a:gd name="T53" fmla="*/ 13222 h 13222"/>
                  <a:gd name="T54" fmla="*/ 60 w 7504"/>
                  <a:gd name="T55" fmla="*/ 13222 h 13222"/>
                  <a:gd name="T56" fmla="*/ 54 w 7504"/>
                  <a:gd name="T57" fmla="*/ 13222 h 13222"/>
                  <a:gd name="T58" fmla="*/ 48 w 7504"/>
                  <a:gd name="T59" fmla="*/ 13221 h 13222"/>
                  <a:gd name="T60" fmla="*/ 43 w 7504"/>
                  <a:gd name="T61" fmla="*/ 13218 h 13222"/>
                  <a:gd name="T62" fmla="*/ 37 w 7504"/>
                  <a:gd name="T63" fmla="*/ 13217 h 13222"/>
                  <a:gd name="T64" fmla="*/ 27 w 7504"/>
                  <a:gd name="T65" fmla="*/ 13211 h 13222"/>
                  <a:gd name="T66" fmla="*/ 18 w 7504"/>
                  <a:gd name="T67" fmla="*/ 13203 h 13222"/>
                  <a:gd name="T68" fmla="*/ 11 w 7504"/>
                  <a:gd name="T69" fmla="*/ 13195 h 13222"/>
                  <a:gd name="T70" fmla="*/ 5 w 7504"/>
                  <a:gd name="T71" fmla="*/ 13185 h 13222"/>
                  <a:gd name="T72" fmla="*/ 3 w 7504"/>
                  <a:gd name="T73" fmla="*/ 13179 h 13222"/>
                  <a:gd name="T74" fmla="*/ 2 w 7504"/>
                  <a:gd name="T75" fmla="*/ 13174 h 13222"/>
                  <a:gd name="T76" fmla="*/ 0 w 7504"/>
                  <a:gd name="T77" fmla="*/ 13167 h 13222"/>
                  <a:gd name="T78" fmla="*/ 0 w 7504"/>
                  <a:gd name="T79" fmla="*/ 13161 h 13222"/>
                  <a:gd name="T80" fmla="*/ 0 w 7504"/>
                  <a:gd name="T81" fmla="*/ 59 h 13222"/>
                  <a:gd name="T82" fmla="*/ 0 w 7504"/>
                  <a:gd name="T83" fmla="*/ 54 h 13222"/>
                  <a:gd name="T84" fmla="*/ 2 w 7504"/>
                  <a:gd name="T85" fmla="*/ 48 h 13222"/>
                  <a:gd name="T86" fmla="*/ 3 w 7504"/>
                  <a:gd name="T87" fmla="*/ 42 h 13222"/>
                  <a:gd name="T88" fmla="*/ 5 w 7504"/>
                  <a:gd name="T89" fmla="*/ 36 h 13222"/>
                  <a:gd name="T90" fmla="*/ 11 w 7504"/>
                  <a:gd name="T91" fmla="*/ 26 h 13222"/>
                  <a:gd name="T92" fmla="*/ 18 w 7504"/>
                  <a:gd name="T93" fmla="*/ 17 h 13222"/>
                  <a:gd name="T94" fmla="*/ 27 w 7504"/>
                  <a:gd name="T95" fmla="*/ 10 h 13222"/>
                  <a:gd name="T96" fmla="*/ 37 w 7504"/>
                  <a:gd name="T97" fmla="*/ 5 h 13222"/>
                  <a:gd name="T98" fmla="*/ 43 w 7504"/>
                  <a:gd name="T99" fmla="*/ 2 h 13222"/>
                  <a:gd name="T100" fmla="*/ 48 w 7504"/>
                  <a:gd name="T101" fmla="*/ 1 h 13222"/>
                  <a:gd name="T102" fmla="*/ 54 w 7504"/>
                  <a:gd name="T103" fmla="*/ 0 h 13222"/>
                  <a:gd name="T104" fmla="*/ 60 w 7504"/>
                  <a:gd name="T105" fmla="*/ 0 h 13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504" h="13222">
                    <a:moveTo>
                      <a:pt x="60" y="0"/>
                    </a:moveTo>
                    <a:lnTo>
                      <a:pt x="7444" y="0"/>
                    </a:lnTo>
                    <a:lnTo>
                      <a:pt x="7451" y="0"/>
                    </a:lnTo>
                    <a:lnTo>
                      <a:pt x="7457" y="1"/>
                    </a:lnTo>
                    <a:lnTo>
                      <a:pt x="7462" y="2"/>
                    </a:lnTo>
                    <a:lnTo>
                      <a:pt x="7468" y="5"/>
                    </a:lnTo>
                    <a:lnTo>
                      <a:pt x="7478" y="10"/>
                    </a:lnTo>
                    <a:lnTo>
                      <a:pt x="7486" y="17"/>
                    </a:lnTo>
                    <a:lnTo>
                      <a:pt x="7494" y="26"/>
                    </a:lnTo>
                    <a:lnTo>
                      <a:pt x="7500" y="36"/>
                    </a:lnTo>
                    <a:lnTo>
                      <a:pt x="7501" y="42"/>
                    </a:lnTo>
                    <a:lnTo>
                      <a:pt x="7503" y="48"/>
                    </a:lnTo>
                    <a:lnTo>
                      <a:pt x="7504" y="54"/>
                    </a:lnTo>
                    <a:lnTo>
                      <a:pt x="7504" y="59"/>
                    </a:lnTo>
                    <a:lnTo>
                      <a:pt x="7504" y="13161"/>
                    </a:lnTo>
                    <a:lnTo>
                      <a:pt x="7504" y="13167"/>
                    </a:lnTo>
                    <a:lnTo>
                      <a:pt x="7503" y="13174"/>
                    </a:lnTo>
                    <a:lnTo>
                      <a:pt x="7501" y="13179"/>
                    </a:lnTo>
                    <a:lnTo>
                      <a:pt x="7500" y="13185"/>
                    </a:lnTo>
                    <a:lnTo>
                      <a:pt x="7494" y="13195"/>
                    </a:lnTo>
                    <a:lnTo>
                      <a:pt x="7486" y="13203"/>
                    </a:lnTo>
                    <a:lnTo>
                      <a:pt x="7478" y="13211"/>
                    </a:lnTo>
                    <a:lnTo>
                      <a:pt x="7468" y="13217"/>
                    </a:lnTo>
                    <a:lnTo>
                      <a:pt x="7462" y="13218"/>
                    </a:lnTo>
                    <a:lnTo>
                      <a:pt x="7457" y="13221"/>
                    </a:lnTo>
                    <a:lnTo>
                      <a:pt x="7451" y="13222"/>
                    </a:lnTo>
                    <a:lnTo>
                      <a:pt x="7444" y="13222"/>
                    </a:lnTo>
                    <a:lnTo>
                      <a:pt x="60" y="13222"/>
                    </a:lnTo>
                    <a:lnTo>
                      <a:pt x="54" y="13222"/>
                    </a:lnTo>
                    <a:lnTo>
                      <a:pt x="48" y="13221"/>
                    </a:lnTo>
                    <a:lnTo>
                      <a:pt x="43" y="13218"/>
                    </a:lnTo>
                    <a:lnTo>
                      <a:pt x="37" y="13217"/>
                    </a:lnTo>
                    <a:lnTo>
                      <a:pt x="27" y="13211"/>
                    </a:lnTo>
                    <a:lnTo>
                      <a:pt x="18" y="13203"/>
                    </a:lnTo>
                    <a:lnTo>
                      <a:pt x="11" y="13195"/>
                    </a:lnTo>
                    <a:lnTo>
                      <a:pt x="5" y="13185"/>
                    </a:lnTo>
                    <a:lnTo>
                      <a:pt x="3" y="13179"/>
                    </a:lnTo>
                    <a:lnTo>
                      <a:pt x="2" y="13174"/>
                    </a:lnTo>
                    <a:lnTo>
                      <a:pt x="0" y="13167"/>
                    </a:lnTo>
                    <a:lnTo>
                      <a:pt x="0" y="13161"/>
                    </a:lnTo>
                    <a:lnTo>
                      <a:pt x="0" y="59"/>
                    </a:lnTo>
                    <a:lnTo>
                      <a:pt x="0" y="54"/>
                    </a:lnTo>
                    <a:lnTo>
                      <a:pt x="2" y="48"/>
                    </a:lnTo>
                    <a:lnTo>
                      <a:pt x="3" y="42"/>
                    </a:lnTo>
                    <a:lnTo>
                      <a:pt x="5" y="36"/>
                    </a:lnTo>
                    <a:lnTo>
                      <a:pt x="11" y="26"/>
                    </a:lnTo>
                    <a:lnTo>
                      <a:pt x="18" y="17"/>
                    </a:lnTo>
                    <a:lnTo>
                      <a:pt x="27" y="10"/>
                    </a:lnTo>
                    <a:lnTo>
                      <a:pt x="37" y="5"/>
                    </a:lnTo>
                    <a:lnTo>
                      <a:pt x="43" y="2"/>
                    </a:lnTo>
                    <a:lnTo>
                      <a:pt x="48" y="1"/>
                    </a:lnTo>
                    <a:lnTo>
                      <a:pt x="54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E0225FD-C37B-372A-63F2-CBBBB9A94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8835" y="2056152"/>
                <a:ext cx="1656715" cy="295374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5D91110E-2854-A349-E39A-EA256EFC70F5}"/>
                  </a:ext>
                </a:extLst>
              </p:cNvPr>
              <p:cNvGrpSpPr/>
              <p:nvPr/>
            </p:nvGrpSpPr>
            <p:grpSpPr>
              <a:xfrm>
                <a:off x="5298835" y="2056150"/>
                <a:ext cx="1656715" cy="108994"/>
                <a:chOff x="2252642" y="846142"/>
                <a:chExt cx="1930382" cy="127001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F44F6B4B-C63B-A4E2-E130-9D5F0D952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2642" y="846142"/>
                  <a:ext cx="1930382" cy="127001"/>
                </a:xfrm>
                <a:prstGeom prst="rect">
                  <a:avLst/>
                </a:prstGeom>
                <a:gradFill>
                  <a:gsLst>
                    <a:gs pos="100000">
                      <a:schemeClr val="tx1">
                        <a:lumMod val="65000"/>
                        <a:lumOff val="3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570DF333-6738-5F1E-11A1-5F24BC6A6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8042" y="912817"/>
                  <a:ext cx="19050" cy="254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FE8BAB0-33DF-8502-245F-90503F7A1F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1854" y="908054"/>
                  <a:ext cx="19050" cy="301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8758A765-682B-4348-2363-BF2E66EBC0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7254" y="898529"/>
                  <a:ext cx="17463" cy="396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F00AFDFA-784B-E7A9-3C75-15C4DF8735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1066" y="890592"/>
                  <a:ext cx="17463" cy="476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AF2BE119-B9A1-83DC-A1E6-6DA53ABE4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4878" y="877891"/>
                  <a:ext cx="17463" cy="603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7" name="Freeform 36">
                  <a:extLst>
                    <a:ext uri="{FF2B5EF4-FFF2-40B4-BE49-F238E27FC236}">
                      <a16:creationId xmlns:a16="http://schemas.microsoft.com/office/drawing/2014/main" id="{8DD24720-E8D6-E411-795C-98D7820E88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2028" y="873129"/>
                  <a:ext cx="96837" cy="34925"/>
                </a:xfrm>
                <a:custGeom>
                  <a:avLst/>
                  <a:gdLst>
                    <a:gd name="T0" fmla="*/ 195 w 362"/>
                    <a:gd name="T1" fmla="*/ 0 h 133"/>
                    <a:gd name="T2" fmla="*/ 222 w 362"/>
                    <a:gd name="T3" fmla="*/ 3 h 133"/>
                    <a:gd name="T4" fmla="*/ 248 w 362"/>
                    <a:gd name="T5" fmla="*/ 10 h 133"/>
                    <a:gd name="T6" fmla="*/ 274 w 362"/>
                    <a:gd name="T7" fmla="*/ 19 h 133"/>
                    <a:gd name="T8" fmla="*/ 296 w 362"/>
                    <a:gd name="T9" fmla="*/ 31 h 133"/>
                    <a:gd name="T10" fmla="*/ 318 w 362"/>
                    <a:gd name="T11" fmla="*/ 46 h 133"/>
                    <a:gd name="T12" fmla="*/ 337 w 362"/>
                    <a:gd name="T13" fmla="*/ 63 h 133"/>
                    <a:gd name="T14" fmla="*/ 356 w 362"/>
                    <a:gd name="T15" fmla="*/ 83 h 133"/>
                    <a:gd name="T16" fmla="*/ 321 w 362"/>
                    <a:gd name="T17" fmla="*/ 133 h 133"/>
                    <a:gd name="T18" fmla="*/ 309 w 362"/>
                    <a:gd name="T19" fmla="*/ 116 h 133"/>
                    <a:gd name="T20" fmla="*/ 295 w 362"/>
                    <a:gd name="T21" fmla="*/ 101 h 133"/>
                    <a:gd name="T22" fmla="*/ 279 w 362"/>
                    <a:gd name="T23" fmla="*/ 87 h 133"/>
                    <a:gd name="T24" fmla="*/ 262 w 362"/>
                    <a:gd name="T25" fmla="*/ 77 h 133"/>
                    <a:gd name="T26" fmla="*/ 244 w 362"/>
                    <a:gd name="T27" fmla="*/ 68 h 133"/>
                    <a:gd name="T28" fmla="*/ 223 w 362"/>
                    <a:gd name="T29" fmla="*/ 61 h 133"/>
                    <a:gd name="T30" fmla="*/ 203 w 362"/>
                    <a:gd name="T31" fmla="*/ 57 h 133"/>
                    <a:gd name="T32" fmla="*/ 181 w 362"/>
                    <a:gd name="T33" fmla="*/ 55 h 133"/>
                    <a:gd name="T34" fmla="*/ 159 w 362"/>
                    <a:gd name="T35" fmla="*/ 57 h 133"/>
                    <a:gd name="T36" fmla="*/ 139 w 362"/>
                    <a:gd name="T37" fmla="*/ 61 h 133"/>
                    <a:gd name="T38" fmla="*/ 118 w 362"/>
                    <a:gd name="T39" fmla="*/ 68 h 133"/>
                    <a:gd name="T40" fmla="*/ 100 w 362"/>
                    <a:gd name="T41" fmla="*/ 77 h 133"/>
                    <a:gd name="T42" fmla="*/ 83 w 362"/>
                    <a:gd name="T43" fmla="*/ 87 h 133"/>
                    <a:gd name="T44" fmla="*/ 67 w 362"/>
                    <a:gd name="T45" fmla="*/ 101 h 133"/>
                    <a:gd name="T46" fmla="*/ 53 w 362"/>
                    <a:gd name="T47" fmla="*/ 116 h 133"/>
                    <a:gd name="T48" fmla="*/ 41 w 362"/>
                    <a:gd name="T49" fmla="*/ 133 h 133"/>
                    <a:gd name="T50" fmla="*/ 7 w 362"/>
                    <a:gd name="T51" fmla="*/ 83 h 133"/>
                    <a:gd name="T52" fmla="*/ 25 w 362"/>
                    <a:gd name="T53" fmla="*/ 63 h 133"/>
                    <a:gd name="T54" fmla="*/ 44 w 362"/>
                    <a:gd name="T55" fmla="*/ 46 h 133"/>
                    <a:gd name="T56" fmla="*/ 66 w 362"/>
                    <a:gd name="T57" fmla="*/ 31 h 133"/>
                    <a:gd name="T58" fmla="*/ 89 w 362"/>
                    <a:gd name="T59" fmla="*/ 19 h 133"/>
                    <a:gd name="T60" fmla="*/ 114 w 362"/>
                    <a:gd name="T61" fmla="*/ 10 h 133"/>
                    <a:gd name="T62" fmla="*/ 140 w 362"/>
                    <a:gd name="T63" fmla="*/ 3 h 133"/>
                    <a:gd name="T64" fmla="*/ 167 w 362"/>
                    <a:gd name="T65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62" h="133">
                      <a:moveTo>
                        <a:pt x="181" y="0"/>
                      </a:moveTo>
                      <a:lnTo>
                        <a:pt x="195" y="0"/>
                      </a:lnTo>
                      <a:lnTo>
                        <a:pt x="208" y="1"/>
                      </a:lnTo>
                      <a:lnTo>
                        <a:pt x="222" y="3"/>
                      </a:lnTo>
                      <a:lnTo>
                        <a:pt x="236" y="5"/>
                      </a:lnTo>
                      <a:lnTo>
                        <a:pt x="248" y="10"/>
                      </a:lnTo>
                      <a:lnTo>
                        <a:pt x="261" y="14"/>
                      </a:lnTo>
                      <a:lnTo>
                        <a:pt x="274" y="19"/>
                      </a:lnTo>
                      <a:lnTo>
                        <a:pt x="285" y="25"/>
                      </a:lnTo>
                      <a:lnTo>
                        <a:pt x="296" y="31"/>
                      </a:lnTo>
                      <a:lnTo>
                        <a:pt x="308" y="38"/>
                      </a:lnTo>
                      <a:lnTo>
                        <a:pt x="318" y="46"/>
                      </a:lnTo>
                      <a:lnTo>
                        <a:pt x="328" y="54"/>
                      </a:lnTo>
                      <a:lnTo>
                        <a:pt x="337" y="63"/>
                      </a:lnTo>
                      <a:lnTo>
                        <a:pt x="346" y="73"/>
                      </a:lnTo>
                      <a:lnTo>
                        <a:pt x="356" y="83"/>
                      </a:lnTo>
                      <a:lnTo>
                        <a:pt x="362" y="93"/>
                      </a:lnTo>
                      <a:lnTo>
                        <a:pt x="321" y="133"/>
                      </a:lnTo>
                      <a:lnTo>
                        <a:pt x="316" y="124"/>
                      </a:lnTo>
                      <a:lnTo>
                        <a:pt x="309" y="116"/>
                      </a:lnTo>
                      <a:lnTo>
                        <a:pt x="302" y="108"/>
                      </a:lnTo>
                      <a:lnTo>
                        <a:pt x="295" y="101"/>
                      </a:lnTo>
                      <a:lnTo>
                        <a:pt x="287" y="94"/>
                      </a:lnTo>
                      <a:lnTo>
                        <a:pt x="279" y="87"/>
                      </a:lnTo>
                      <a:lnTo>
                        <a:pt x="271" y="82"/>
                      </a:lnTo>
                      <a:lnTo>
                        <a:pt x="262" y="77"/>
                      </a:lnTo>
                      <a:lnTo>
                        <a:pt x="253" y="71"/>
                      </a:lnTo>
                      <a:lnTo>
                        <a:pt x="244" y="68"/>
                      </a:lnTo>
                      <a:lnTo>
                        <a:pt x="234" y="65"/>
                      </a:lnTo>
                      <a:lnTo>
                        <a:pt x="223" y="61"/>
                      </a:lnTo>
                      <a:lnTo>
                        <a:pt x="213" y="59"/>
                      </a:lnTo>
                      <a:lnTo>
                        <a:pt x="203" y="57"/>
                      </a:lnTo>
                      <a:lnTo>
                        <a:pt x="193" y="55"/>
                      </a:lnTo>
                      <a:lnTo>
                        <a:pt x="181" y="55"/>
                      </a:lnTo>
                      <a:lnTo>
                        <a:pt x="170" y="55"/>
                      </a:lnTo>
                      <a:lnTo>
                        <a:pt x="159" y="57"/>
                      </a:lnTo>
                      <a:lnTo>
                        <a:pt x="149" y="59"/>
                      </a:lnTo>
                      <a:lnTo>
                        <a:pt x="139" y="61"/>
                      </a:lnTo>
                      <a:lnTo>
                        <a:pt x="129" y="65"/>
                      </a:lnTo>
                      <a:lnTo>
                        <a:pt x="118" y="68"/>
                      </a:lnTo>
                      <a:lnTo>
                        <a:pt x="109" y="71"/>
                      </a:lnTo>
                      <a:lnTo>
                        <a:pt x="100" y="77"/>
                      </a:lnTo>
                      <a:lnTo>
                        <a:pt x="91" y="82"/>
                      </a:lnTo>
                      <a:lnTo>
                        <a:pt x="83" y="87"/>
                      </a:lnTo>
                      <a:lnTo>
                        <a:pt x="75" y="94"/>
                      </a:lnTo>
                      <a:lnTo>
                        <a:pt x="67" y="101"/>
                      </a:lnTo>
                      <a:lnTo>
                        <a:pt x="60" y="108"/>
                      </a:lnTo>
                      <a:lnTo>
                        <a:pt x="53" y="116"/>
                      </a:lnTo>
                      <a:lnTo>
                        <a:pt x="47" y="124"/>
                      </a:lnTo>
                      <a:lnTo>
                        <a:pt x="41" y="133"/>
                      </a:lnTo>
                      <a:lnTo>
                        <a:pt x="0" y="93"/>
                      </a:lnTo>
                      <a:lnTo>
                        <a:pt x="7" y="83"/>
                      </a:lnTo>
                      <a:lnTo>
                        <a:pt x="16" y="73"/>
                      </a:lnTo>
                      <a:lnTo>
                        <a:pt x="25" y="63"/>
                      </a:lnTo>
                      <a:lnTo>
                        <a:pt x="34" y="54"/>
                      </a:lnTo>
                      <a:lnTo>
                        <a:pt x="44" y="46"/>
                      </a:lnTo>
                      <a:lnTo>
                        <a:pt x="55" y="38"/>
                      </a:lnTo>
                      <a:lnTo>
                        <a:pt x="66" y="31"/>
                      </a:lnTo>
                      <a:lnTo>
                        <a:pt x="77" y="25"/>
                      </a:lnTo>
                      <a:lnTo>
                        <a:pt x="89" y="19"/>
                      </a:lnTo>
                      <a:lnTo>
                        <a:pt x="101" y="14"/>
                      </a:lnTo>
                      <a:lnTo>
                        <a:pt x="114" y="10"/>
                      </a:lnTo>
                      <a:lnTo>
                        <a:pt x="126" y="5"/>
                      </a:lnTo>
                      <a:lnTo>
                        <a:pt x="140" y="3"/>
                      </a:lnTo>
                      <a:lnTo>
                        <a:pt x="154" y="1"/>
                      </a:lnTo>
                      <a:lnTo>
                        <a:pt x="167" y="0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8" name="Freeform 37">
                  <a:extLst>
                    <a:ext uri="{FF2B5EF4-FFF2-40B4-BE49-F238E27FC236}">
                      <a16:creationId xmlns:a16="http://schemas.microsoft.com/office/drawing/2014/main" id="{D2ADA924-AEC3-7669-5974-0DCF95DF8F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9489" y="896942"/>
                  <a:ext cx="61912" cy="28576"/>
                </a:xfrm>
                <a:custGeom>
                  <a:avLst/>
                  <a:gdLst>
                    <a:gd name="T0" fmla="*/ 117 w 235"/>
                    <a:gd name="T1" fmla="*/ 0 h 111"/>
                    <a:gd name="T2" fmla="*/ 126 w 235"/>
                    <a:gd name="T3" fmla="*/ 1 h 111"/>
                    <a:gd name="T4" fmla="*/ 135 w 235"/>
                    <a:gd name="T5" fmla="*/ 2 h 111"/>
                    <a:gd name="T6" fmla="*/ 144 w 235"/>
                    <a:gd name="T7" fmla="*/ 3 h 111"/>
                    <a:gd name="T8" fmla="*/ 154 w 235"/>
                    <a:gd name="T9" fmla="*/ 6 h 111"/>
                    <a:gd name="T10" fmla="*/ 162 w 235"/>
                    <a:gd name="T11" fmla="*/ 8 h 111"/>
                    <a:gd name="T12" fmla="*/ 171 w 235"/>
                    <a:gd name="T13" fmla="*/ 11 h 111"/>
                    <a:gd name="T14" fmla="*/ 179 w 235"/>
                    <a:gd name="T15" fmla="*/ 15 h 111"/>
                    <a:gd name="T16" fmla="*/ 186 w 235"/>
                    <a:gd name="T17" fmla="*/ 19 h 111"/>
                    <a:gd name="T18" fmla="*/ 200 w 235"/>
                    <a:gd name="T19" fmla="*/ 30 h 111"/>
                    <a:gd name="T20" fmla="*/ 214 w 235"/>
                    <a:gd name="T21" fmla="*/ 41 h 111"/>
                    <a:gd name="T22" fmla="*/ 225 w 235"/>
                    <a:gd name="T23" fmla="*/ 54 h 111"/>
                    <a:gd name="T24" fmla="*/ 235 w 235"/>
                    <a:gd name="T25" fmla="*/ 68 h 111"/>
                    <a:gd name="T26" fmla="*/ 190 w 235"/>
                    <a:gd name="T27" fmla="*/ 111 h 111"/>
                    <a:gd name="T28" fmla="*/ 186 w 235"/>
                    <a:gd name="T29" fmla="*/ 99 h 111"/>
                    <a:gd name="T30" fmla="*/ 179 w 235"/>
                    <a:gd name="T31" fmla="*/ 90 h 111"/>
                    <a:gd name="T32" fmla="*/ 172 w 235"/>
                    <a:gd name="T33" fmla="*/ 81 h 111"/>
                    <a:gd name="T34" fmla="*/ 163 w 235"/>
                    <a:gd name="T35" fmla="*/ 73 h 111"/>
                    <a:gd name="T36" fmla="*/ 152 w 235"/>
                    <a:gd name="T37" fmla="*/ 67 h 111"/>
                    <a:gd name="T38" fmla="*/ 141 w 235"/>
                    <a:gd name="T39" fmla="*/ 63 h 111"/>
                    <a:gd name="T40" fmla="*/ 130 w 235"/>
                    <a:gd name="T41" fmla="*/ 59 h 111"/>
                    <a:gd name="T42" fmla="*/ 117 w 235"/>
                    <a:gd name="T43" fmla="*/ 59 h 111"/>
                    <a:gd name="T44" fmla="*/ 105 w 235"/>
                    <a:gd name="T45" fmla="*/ 59 h 111"/>
                    <a:gd name="T46" fmla="*/ 93 w 235"/>
                    <a:gd name="T47" fmla="*/ 63 h 111"/>
                    <a:gd name="T48" fmla="*/ 82 w 235"/>
                    <a:gd name="T49" fmla="*/ 67 h 111"/>
                    <a:gd name="T50" fmla="*/ 71 w 235"/>
                    <a:gd name="T51" fmla="*/ 73 h 111"/>
                    <a:gd name="T52" fmla="*/ 64 w 235"/>
                    <a:gd name="T53" fmla="*/ 81 h 111"/>
                    <a:gd name="T54" fmla="*/ 56 w 235"/>
                    <a:gd name="T55" fmla="*/ 90 h 111"/>
                    <a:gd name="T56" fmla="*/ 49 w 235"/>
                    <a:gd name="T57" fmla="*/ 99 h 111"/>
                    <a:gd name="T58" fmla="*/ 44 w 235"/>
                    <a:gd name="T59" fmla="*/ 111 h 111"/>
                    <a:gd name="T60" fmla="*/ 0 w 235"/>
                    <a:gd name="T61" fmla="*/ 68 h 111"/>
                    <a:gd name="T62" fmla="*/ 9 w 235"/>
                    <a:gd name="T63" fmla="*/ 54 h 111"/>
                    <a:gd name="T64" fmla="*/ 20 w 235"/>
                    <a:gd name="T65" fmla="*/ 41 h 111"/>
                    <a:gd name="T66" fmla="*/ 34 w 235"/>
                    <a:gd name="T67" fmla="*/ 30 h 111"/>
                    <a:gd name="T68" fmla="*/ 49 w 235"/>
                    <a:gd name="T69" fmla="*/ 19 h 111"/>
                    <a:gd name="T70" fmla="*/ 56 w 235"/>
                    <a:gd name="T71" fmla="*/ 15 h 111"/>
                    <a:gd name="T72" fmla="*/ 64 w 235"/>
                    <a:gd name="T73" fmla="*/ 11 h 111"/>
                    <a:gd name="T74" fmla="*/ 73 w 235"/>
                    <a:gd name="T75" fmla="*/ 8 h 111"/>
                    <a:gd name="T76" fmla="*/ 81 w 235"/>
                    <a:gd name="T77" fmla="*/ 6 h 111"/>
                    <a:gd name="T78" fmla="*/ 90 w 235"/>
                    <a:gd name="T79" fmla="*/ 3 h 111"/>
                    <a:gd name="T80" fmla="*/ 99 w 235"/>
                    <a:gd name="T81" fmla="*/ 2 h 111"/>
                    <a:gd name="T82" fmla="*/ 108 w 235"/>
                    <a:gd name="T83" fmla="*/ 1 h 111"/>
                    <a:gd name="T84" fmla="*/ 117 w 235"/>
                    <a:gd name="T8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35" h="111">
                      <a:moveTo>
                        <a:pt x="117" y="0"/>
                      </a:moveTo>
                      <a:lnTo>
                        <a:pt x="126" y="1"/>
                      </a:lnTo>
                      <a:lnTo>
                        <a:pt x="135" y="2"/>
                      </a:lnTo>
                      <a:lnTo>
                        <a:pt x="144" y="3"/>
                      </a:lnTo>
                      <a:lnTo>
                        <a:pt x="154" y="6"/>
                      </a:lnTo>
                      <a:lnTo>
                        <a:pt x="162" y="8"/>
                      </a:lnTo>
                      <a:lnTo>
                        <a:pt x="171" y="11"/>
                      </a:lnTo>
                      <a:lnTo>
                        <a:pt x="179" y="15"/>
                      </a:lnTo>
                      <a:lnTo>
                        <a:pt x="186" y="19"/>
                      </a:lnTo>
                      <a:lnTo>
                        <a:pt x="200" y="30"/>
                      </a:lnTo>
                      <a:lnTo>
                        <a:pt x="214" y="41"/>
                      </a:lnTo>
                      <a:lnTo>
                        <a:pt x="225" y="54"/>
                      </a:lnTo>
                      <a:lnTo>
                        <a:pt x="235" y="68"/>
                      </a:lnTo>
                      <a:lnTo>
                        <a:pt x="190" y="111"/>
                      </a:lnTo>
                      <a:lnTo>
                        <a:pt x="186" y="99"/>
                      </a:lnTo>
                      <a:lnTo>
                        <a:pt x="179" y="90"/>
                      </a:lnTo>
                      <a:lnTo>
                        <a:pt x="172" y="81"/>
                      </a:lnTo>
                      <a:lnTo>
                        <a:pt x="163" y="73"/>
                      </a:lnTo>
                      <a:lnTo>
                        <a:pt x="152" y="67"/>
                      </a:lnTo>
                      <a:lnTo>
                        <a:pt x="141" y="63"/>
                      </a:lnTo>
                      <a:lnTo>
                        <a:pt x="130" y="59"/>
                      </a:lnTo>
                      <a:lnTo>
                        <a:pt x="117" y="59"/>
                      </a:lnTo>
                      <a:lnTo>
                        <a:pt x="105" y="59"/>
                      </a:lnTo>
                      <a:lnTo>
                        <a:pt x="93" y="63"/>
                      </a:lnTo>
                      <a:lnTo>
                        <a:pt x="82" y="67"/>
                      </a:lnTo>
                      <a:lnTo>
                        <a:pt x="71" y="73"/>
                      </a:lnTo>
                      <a:lnTo>
                        <a:pt x="64" y="81"/>
                      </a:lnTo>
                      <a:lnTo>
                        <a:pt x="56" y="90"/>
                      </a:lnTo>
                      <a:lnTo>
                        <a:pt x="49" y="99"/>
                      </a:lnTo>
                      <a:lnTo>
                        <a:pt x="44" y="111"/>
                      </a:lnTo>
                      <a:lnTo>
                        <a:pt x="0" y="68"/>
                      </a:lnTo>
                      <a:lnTo>
                        <a:pt x="9" y="54"/>
                      </a:lnTo>
                      <a:lnTo>
                        <a:pt x="20" y="41"/>
                      </a:lnTo>
                      <a:lnTo>
                        <a:pt x="34" y="30"/>
                      </a:lnTo>
                      <a:lnTo>
                        <a:pt x="49" y="19"/>
                      </a:lnTo>
                      <a:lnTo>
                        <a:pt x="56" y="15"/>
                      </a:lnTo>
                      <a:lnTo>
                        <a:pt x="64" y="11"/>
                      </a:lnTo>
                      <a:lnTo>
                        <a:pt x="73" y="8"/>
                      </a:lnTo>
                      <a:lnTo>
                        <a:pt x="81" y="6"/>
                      </a:lnTo>
                      <a:lnTo>
                        <a:pt x="90" y="3"/>
                      </a:lnTo>
                      <a:lnTo>
                        <a:pt x="99" y="2"/>
                      </a:lnTo>
                      <a:lnTo>
                        <a:pt x="108" y="1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9" name="Freeform 38">
                  <a:extLst>
                    <a:ext uri="{FF2B5EF4-FFF2-40B4-BE49-F238E27FC236}">
                      <a16:creationId xmlns:a16="http://schemas.microsoft.com/office/drawing/2014/main" id="{57C7023F-616D-E1E9-8C27-0C4787AAF2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539" y="920755"/>
                  <a:ext cx="23813" cy="22225"/>
                </a:xfrm>
                <a:custGeom>
                  <a:avLst/>
                  <a:gdLst>
                    <a:gd name="T0" fmla="*/ 42 w 84"/>
                    <a:gd name="T1" fmla="*/ 0 h 84"/>
                    <a:gd name="T2" fmla="*/ 51 w 84"/>
                    <a:gd name="T3" fmla="*/ 0 h 84"/>
                    <a:gd name="T4" fmla="*/ 59 w 84"/>
                    <a:gd name="T5" fmla="*/ 2 h 84"/>
                    <a:gd name="T6" fmla="*/ 66 w 84"/>
                    <a:gd name="T7" fmla="*/ 7 h 84"/>
                    <a:gd name="T8" fmla="*/ 72 w 84"/>
                    <a:gd name="T9" fmla="*/ 11 h 84"/>
                    <a:gd name="T10" fmla="*/ 77 w 84"/>
                    <a:gd name="T11" fmla="*/ 18 h 84"/>
                    <a:gd name="T12" fmla="*/ 81 w 84"/>
                    <a:gd name="T13" fmla="*/ 25 h 84"/>
                    <a:gd name="T14" fmla="*/ 83 w 84"/>
                    <a:gd name="T15" fmla="*/ 33 h 84"/>
                    <a:gd name="T16" fmla="*/ 84 w 84"/>
                    <a:gd name="T17" fmla="*/ 42 h 84"/>
                    <a:gd name="T18" fmla="*/ 84 w 84"/>
                    <a:gd name="T19" fmla="*/ 43 h 84"/>
                    <a:gd name="T20" fmla="*/ 84 w 84"/>
                    <a:gd name="T21" fmla="*/ 44 h 84"/>
                    <a:gd name="T22" fmla="*/ 42 w 84"/>
                    <a:gd name="T23" fmla="*/ 84 h 84"/>
                    <a:gd name="T24" fmla="*/ 0 w 84"/>
                    <a:gd name="T25" fmla="*/ 44 h 84"/>
                    <a:gd name="T26" fmla="*/ 0 w 84"/>
                    <a:gd name="T27" fmla="*/ 43 h 84"/>
                    <a:gd name="T28" fmla="*/ 0 w 84"/>
                    <a:gd name="T29" fmla="*/ 42 h 84"/>
                    <a:gd name="T30" fmla="*/ 1 w 84"/>
                    <a:gd name="T31" fmla="*/ 33 h 84"/>
                    <a:gd name="T32" fmla="*/ 3 w 84"/>
                    <a:gd name="T33" fmla="*/ 25 h 84"/>
                    <a:gd name="T34" fmla="*/ 7 w 84"/>
                    <a:gd name="T35" fmla="*/ 18 h 84"/>
                    <a:gd name="T36" fmla="*/ 12 w 84"/>
                    <a:gd name="T37" fmla="*/ 11 h 84"/>
                    <a:gd name="T38" fmla="*/ 18 w 84"/>
                    <a:gd name="T39" fmla="*/ 7 h 84"/>
                    <a:gd name="T40" fmla="*/ 26 w 84"/>
                    <a:gd name="T41" fmla="*/ 2 h 84"/>
                    <a:gd name="T42" fmla="*/ 34 w 84"/>
                    <a:gd name="T43" fmla="*/ 0 h 84"/>
                    <a:gd name="T44" fmla="*/ 42 w 84"/>
                    <a:gd name="T4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4" h="84">
                      <a:moveTo>
                        <a:pt x="42" y="0"/>
                      </a:moveTo>
                      <a:lnTo>
                        <a:pt x="51" y="0"/>
                      </a:lnTo>
                      <a:lnTo>
                        <a:pt x="59" y="2"/>
                      </a:lnTo>
                      <a:lnTo>
                        <a:pt x="66" y="7"/>
                      </a:lnTo>
                      <a:lnTo>
                        <a:pt x="72" y="11"/>
                      </a:lnTo>
                      <a:lnTo>
                        <a:pt x="77" y="18"/>
                      </a:lnTo>
                      <a:lnTo>
                        <a:pt x="81" y="25"/>
                      </a:lnTo>
                      <a:lnTo>
                        <a:pt x="83" y="33"/>
                      </a:lnTo>
                      <a:lnTo>
                        <a:pt x="84" y="42"/>
                      </a:lnTo>
                      <a:lnTo>
                        <a:pt x="84" y="43"/>
                      </a:lnTo>
                      <a:lnTo>
                        <a:pt x="84" y="44"/>
                      </a:lnTo>
                      <a:lnTo>
                        <a:pt x="42" y="84"/>
                      </a:lnTo>
                      <a:lnTo>
                        <a:pt x="0" y="44"/>
                      </a:lnTo>
                      <a:lnTo>
                        <a:pt x="0" y="43"/>
                      </a:lnTo>
                      <a:lnTo>
                        <a:pt x="0" y="42"/>
                      </a:lnTo>
                      <a:lnTo>
                        <a:pt x="1" y="33"/>
                      </a:lnTo>
                      <a:lnTo>
                        <a:pt x="3" y="25"/>
                      </a:lnTo>
                      <a:lnTo>
                        <a:pt x="7" y="18"/>
                      </a:lnTo>
                      <a:lnTo>
                        <a:pt x="12" y="11"/>
                      </a:lnTo>
                      <a:lnTo>
                        <a:pt x="18" y="7"/>
                      </a:lnTo>
                      <a:lnTo>
                        <a:pt x="26" y="2"/>
                      </a:lnTo>
                      <a:lnTo>
                        <a:pt x="34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0" name="Freeform 39">
                  <a:extLst>
                    <a:ext uri="{FF2B5EF4-FFF2-40B4-BE49-F238E27FC236}">
                      <a16:creationId xmlns:a16="http://schemas.microsoft.com/office/drawing/2014/main" id="{87F4CB11-2F10-1B65-8105-A51D3826BE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35385" y="876304"/>
                  <a:ext cx="130173" cy="61913"/>
                </a:xfrm>
                <a:custGeom>
                  <a:avLst/>
                  <a:gdLst>
                    <a:gd name="T0" fmla="*/ 418 w 492"/>
                    <a:gd name="T1" fmla="*/ 0 h 235"/>
                    <a:gd name="T2" fmla="*/ 430 w 492"/>
                    <a:gd name="T3" fmla="*/ 2 h 235"/>
                    <a:gd name="T4" fmla="*/ 440 w 492"/>
                    <a:gd name="T5" fmla="*/ 9 h 235"/>
                    <a:gd name="T6" fmla="*/ 446 w 492"/>
                    <a:gd name="T7" fmla="*/ 19 h 235"/>
                    <a:gd name="T8" fmla="*/ 448 w 492"/>
                    <a:gd name="T9" fmla="*/ 31 h 235"/>
                    <a:gd name="T10" fmla="*/ 470 w 492"/>
                    <a:gd name="T11" fmla="*/ 58 h 235"/>
                    <a:gd name="T12" fmla="*/ 479 w 492"/>
                    <a:gd name="T13" fmla="*/ 60 h 235"/>
                    <a:gd name="T14" fmla="*/ 487 w 492"/>
                    <a:gd name="T15" fmla="*/ 65 h 235"/>
                    <a:gd name="T16" fmla="*/ 491 w 492"/>
                    <a:gd name="T17" fmla="*/ 73 h 235"/>
                    <a:gd name="T18" fmla="*/ 492 w 492"/>
                    <a:gd name="T19" fmla="*/ 82 h 235"/>
                    <a:gd name="T20" fmla="*/ 492 w 492"/>
                    <a:gd name="T21" fmla="*/ 158 h 235"/>
                    <a:gd name="T22" fmla="*/ 489 w 492"/>
                    <a:gd name="T23" fmla="*/ 166 h 235"/>
                    <a:gd name="T24" fmla="*/ 483 w 492"/>
                    <a:gd name="T25" fmla="*/ 173 h 235"/>
                    <a:gd name="T26" fmla="*/ 474 w 492"/>
                    <a:gd name="T27" fmla="*/ 177 h 235"/>
                    <a:gd name="T28" fmla="*/ 448 w 492"/>
                    <a:gd name="T29" fmla="*/ 177 h 235"/>
                    <a:gd name="T30" fmla="*/ 448 w 492"/>
                    <a:gd name="T31" fmla="*/ 211 h 235"/>
                    <a:gd name="T32" fmla="*/ 443 w 492"/>
                    <a:gd name="T33" fmla="*/ 222 h 235"/>
                    <a:gd name="T34" fmla="*/ 435 w 492"/>
                    <a:gd name="T35" fmla="*/ 230 h 235"/>
                    <a:gd name="T36" fmla="*/ 424 w 492"/>
                    <a:gd name="T37" fmla="*/ 235 h 235"/>
                    <a:gd name="T38" fmla="*/ 29 w 492"/>
                    <a:gd name="T39" fmla="*/ 235 h 235"/>
                    <a:gd name="T40" fmla="*/ 18 w 492"/>
                    <a:gd name="T41" fmla="*/ 233 h 235"/>
                    <a:gd name="T42" fmla="*/ 9 w 492"/>
                    <a:gd name="T43" fmla="*/ 227 h 235"/>
                    <a:gd name="T44" fmla="*/ 2 w 492"/>
                    <a:gd name="T45" fmla="*/ 217 h 235"/>
                    <a:gd name="T46" fmla="*/ 0 w 492"/>
                    <a:gd name="T47" fmla="*/ 205 h 235"/>
                    <a:gd name="T48" fmla="*/ 1 w 492"/>
                    <a:gd name="T49" fmla="*/ 24 h 235"/>
                    <a:gd name="T50" fmla="*/ 5 w 492"/>
                    <a:gd name="T51" fmla="*/ 14 h 235"/>
                    <a:gd name="T52" fmla="*/ 13 w 492"/>
                    <a:gd name="T53" fmla="*/ 6 h 235"/>
                    <a:gd name="T54" fmla="*/ 24 w 492"/>
                    <a:gd name="T55" fmla="*/ 1 h 235"/>
                    <a:gd name="T56" fmla="*/ 448 w 492"/>
                    <a:gd name="T57" fmla="*/ 93 h 235"/>
                    <a:gd name="T58" fmla="*/ 457 w 492"/>
                    <a:gd name="T59" fmla="*/ 141 h 235"/>
                    <a:gd name="T60" fmla="*/ 448 w 492"/>
                    <a:gd name="T61" fmla="*/ 93 h 235"/>
                    <a:gd name="T62" fmla="*/ 35 w 492"/>
                    <a:gd name="T63" fmla="*/ 35 h 235"/>
                    <a:gd name="T64" fmla="*/ 413 w 492"/>
                    <a:gd name="T65" fmla="*/ 199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92" h="235">
                      <a:moveTo>
                        <a:pt x="29" y="0"/>
                      </a:moveTo>
                      <a:lnTo>
                        <a:pt x="418" y="0"/>
                      </a:lnTo>
                      <a:lnTo>
                        <a:pt x="424" y="1"/>
                      </a:lnTo>
                      <a:lnTo>
                        <a:pt x="430" y="2"/>
                      </a:lnTo>
                      <a:lnTo>
                        <a:pt x="435" y="6"/>
                      </a:lnTo>
                      <a:lnTo>
                        <a:pt x="440" y="9"/>
                      </a:lnTo>
                      <a:lnTo>
                        <a:pt x="443" y="14"/>
                      </a:lnTo>
                      <a:lnTo>
                        <a:pt x="446" y="19"/>
                      </a:lnTo>
                      <a:lnTo>
                        <a:pt x="448" y="24"/>
                      </a:lnTo>
                      <a:lnTo>
                        <a:pt x="448" y="31"/>
                      </a:lnTo>
                      <a:lnTo>
                        <a:pt x="448" y="58"/>
                      </a:lnTo>
                      <a:lnTo>
                        <a:pt x="470" y="58"/>
                      </a:lnTo>
                      <a:lnTo>
                        <a:pt x="474" y="59"/>
                      </a:lnTo>
                      <a:lnTo>
                        <a:pt x="479" y="60"/>
                      </a:lnTo>
                      <a:lnTo>
                        <a:pt x="483" y="63"/>
                      </a:lnTo>
                      <a:lnTo>
                        <a:pt x="487" y="65"/>
                      </a:lnTo>
                      <a:lnTo>
                        <a:pt x="489" y="68"/>
                      </a:lnTo>
                      <a:lnTo>
                        <a:pt x="491" y="73"/>
                      </a:lnTo>
                      <a:lnTo>
                        <a:pt x="492" y="76"/>
                      </a:lnTo>
                      <a:lnTo>
                        <a:pt x="492" y="82"/>
                      </a:lnTo>
                      <a:lnTo>
                        <a:pt x="492" y="154"/>
                      </a:lnTo>
                      <a:lnTo>
                        <a:pt x="492" y="158"/>
                      </a:lnTo>
                      <a:lnTo>
                        <a:pt x="491" y="163"/>
                      </a:lnTo>
                      <a:lnTo>
                        <a:pt x="489" y="166"/>
                      </a:lnTo>
                      <a:lnTo>
                        <a:pt x="487" y="170"/>
                      </a:lnTo>
                      <a:lnTo>
                        <a:pt x="483" y="173"/>
                      </a:lnTo>
                      <a:lnTo>
                        <a:pt x="479" y="176"/>
                      </a:lnTo>
                      <a:lnTo>
                        <a:pt x="474" y="177"/>
                      </a:lnTo>
                      <a:lnTo>
                        <a:pt x="470" y="177"/>
                      </a:lnTo>
                      <a:lnTo>
                        <a:pt x="448" y="177"/>
                      </a:lnTo>
                      <a:lnTo>
                        <a:pt x="448" y="205"/>
                      </a:lnTo>
                      <a:lnTo>
                        <a:pt x="448" y="211"/>
                      </a:lnTo>
                      <a:lnTo>
                        <a:pt x="446" y="217"/>
                      </a:lnTo>
                      <a:lnTo>
                        <a:pt x="443" y="222"/>
                      </a:lnTo>
                      <a:lnTo>
                        <a:pt x="440" y="227"/>
                      </a:lnTo>
                      <a:lnTo>
                        <a:pt x="435" y="230"/>
                      </a:lnTo>
                      <a:lnTo>
                        <a:pt x="430" y="233"/>
                      </a:lnTo>
                      <a:lnTo>
                        <a:pt x="424" y="235"/>
                      </a:lnTo>
                      <a:lnTo>
                        <a:pt x="418" y="235"/>
                      </a:lnTo>
                      <a:lnTo>
                        <a:pt x="29" y="235"/>
                      </a:lnTo>
                      <a:lnTo>
                        <a:pt x="24" y="235"/>
                      </a:lnTo>
                      <a:lnTo>
                        <a:pt x="18" y="233"/>
                      </a:lnTo>
                      <a:lnTo>
                        <a:pt x="13" y="230"/>
                      </a:lnTo>
                      <a:lnTo>
                        <a:pt x="9" y="227"/>
                      </a:lnTo>
                      <a:lnTo>
                        <a:pt x="5" y="222"/>
                      </a:lnTo>
                      <a:lnTo>
                        <a:pt x="2" y="217"/>
                      </a:lnTo>
                      <a:lnTo>
                        <a:pt x="1" y="211"/>
                      </a:lnTo>
                      <a:lnTo>
                        <a:pt x="0" y="205"/>
                      </a:lnTo>
                      <a:lnTo>
                        <a:pt x="0" y="31"/>
                      </a:lnTo>
                      <a:lnTo>
                        <a:pt x="1" y="24"/>
                      </a:lnTo>
                      <a:lnTo>
                        <a:pt x="2" y="19"/>
                      </a:lnTo>
                      <a:lnTo>
                        <a:pt x="5" y="14"/>
                      </a:lnTo>
                      <a:lnTo>
                        <a:pt x="9" y="9"/>
                      </a:lnTo>
                      <a:lnTo>
                        <a:pt x="13" y="6"/>
                      </a:lnTo>
                      <a:lnTo>
                        <a:pt x="18" y="2"/>
                      </a:lnTo>
                      <a:lnTo>
                        <a:pt x="24" y="1"/>
                      </a:lnTo>
                      <a:lnTo>
                        <a:pt x="29" y="0"/>
                      </a:lnTo>
                      <a:close/>
                      <a:moveTo>
                        <a:pt x="448" y="93"/>
                      </a:moveTo>
                      <a:lnTo>
                        <a:pt x="448" y="141"/>
                      </a:lnTo>
                      <a:lnTo>
                        <a:pt x="457" y="141"/>
                      </a:lnTo>
                      <a:lnTo>
                        <a:pt x="457" y="93"/>
                      </a:lnTo>
                      <a:lnTo>
                        <a:pt x="448" y="93"/>
                      </a:lnTo>
                      <a:close/>
                      <a:moveTo>
                        <a:pt x="413" y="35"/>
                      </a:moveTo>
                      <a:lnTo>
                        <a:pt x="35" y="35"/>
                      </a:lnTo>
                      <a:lnTo>
                        <a:pt x="35" y="199"/>
                      </a:lnTo>
                      <a:lnTo>
                        <a:pt x="413" y="199"/>
                      </a:lnTo>
                      <a:lnTo>
                        <a:pt x="413" y="3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53578C50-3C5C-2A2F-A432-D2B627FBAD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1266" y="890592"/>
                  <a:ext cx="87312" cy="349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22" name="Freeform 41">
                  <a:extLst>
                    <a:ext uri="{FF2B5EF4-FFF2-40B4-BE49-F238E27FC236}">
                      <a16:creationId xmlns:a16="http://schemas.microsoft.com/office/drawing/2014/main" id="{7C53427B-320E-89C4-BD0A-ED7DEE6B4A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44937" y="862013"/>
                  <a:ext cx="52388" cy="96838"/>
                </a:xfrm>
                <a:custGeom>
                  <a:avLst/>
                  <a:gdLst>
                    <a:gd name="T0" fmla="*/ 25 w 200"/>
                    <a:gd name="T1" fmla="*/ 73 h 367"/>
                    <a:gd name="T2" fmla="*/ 79 w 200"/>
                    <a:gd name="T3" fmla="*/ 127 h 367"/>
                    <a:gd name="T4" fmla="*/ 80 w 200"/>
                    <a:gd name="T5" fmla="*/ 0 h 367"/>
                    <a:gd name="T6" fmla="*/ 184 w 200"/>
                    <a:gd name="T7" fmla="*/ 102 h 367"/>
                    <a:gd name="T8" fmla="*/ 196 w 200"/>
                    <a:gd name="T9" fmla="*/ 114 h 367"/>
                    <a:gd name="T10" fmla="*/ 184 w 200"/>
                    <a:gd name="T11" fmla="*/ 127 h 367"/>
                    <a:gd name="T12" fmla="*/ 131 w 200"/>
                    <a:gd name="T13" fmla="*/ 179 h 367"/>
                    <a:gd name="T14" fmla="*/ 187 w 200"/>
                    <a:gd name="T15" fmla="*/ 235 h 367"/>
                    <a:gd name="T16" fmla="*/ 200 w 200"/>
                    <a:gd name="T17" fmla="*/ 246 h 367"/>
                    <a:gd name="T18" fmla="*/ 187 w 200"/>
                    <a:gd name="T19" fmla="*/ 259 h 367"/>
                    <a:gd name="T20" fmla="*/ 110 w 200"/>
                    <a:gd name="T21" fmla="*/ 338 h 367"/>
                    <a:gd name="T22" fmla="*/ 79 w 200"/>
                    <a:gd name="T23" fmla="*/ 367 h 367"/>
                    <a:gd name="T24" fmla="*/ 79 w 200"/>
                    <a:gd name="T25" fmla="*/ 325 h 367"/>
                    <a:gd name="T26" fmla="*/ 79 w 200"/>
                    <a:gd name="T27" fmla="*/ 232 h 367"/>
                    <a:gd name="T28" fmla="*/ 29 w 200"/>
                    <a:gd name="T29" fmla="*/ 283 h 367"/>
                    <a:gd name="T30" fmla="*/ 4 w 200"/>
                    <a:gd name="T31" fmla="*/ 258 h 367"/>
                    <a:gd name="T32" fmla="*/ 79 w 200"/>
                    <a:gd name="T33" fmla="*/ 182 h 367"/>
                    <a:gd name="T34" fmla="*/ 79 w 200"/>
                    <a:gd name="T35" fmla="*/ 177 h 367"/>
                    <a:gd name="T36" fmla="*/ 0 w 200"/>
                    <a:gd name="T37" fmla="*/ 98 h 367"/>
                    <a:gd name="T38" fmla="*/ 25 w 200"/>
                    <a:gd name="T39" fmla="*/ 73 h 367"/>
                    <a:gd name="T40" fmla="*/ 150 w 200"/>
                    <a:gd name="T41" fmla="*/ 246 h 367"/>
                    <a:gd name="T42" fmla="*/ 114 w 200"/>
                    <a:gd name="T43" fmla="*/ 212 h 367"/>
                    <a:gd name="T44" fmla="*/ 114 w 200"/>
                    <a:gd name="T45" fmla="*/ 282 h 367"/>
                    <a:gd name="T46" fmla="*/ 150 w 200"/>
                    <a:gd name="T47" fmla="*/ 246 h 367"/>
                    <a:gd name="T48" fmla="*/ 114 w 200"/>
                    <a:gd name="T49" fmla="*/ 82 h 367"/>
                    <a:gd name="T50" fmla="*/ 114 w 200"/>
                    <a:gd name="T51" fmla="*/ 146 h 367"/>
                    <a:gd name="T52" fmla="*/ 146 w 200"/>
                    <a:gd name="T53" fmla="*/ 114 h 367"/>
                    <a:gd name="T54" fmla="*/ 114 w 200"/>
                    <a:gd name="T55" fmla="*/ 82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0" h="367">
                      <a:moveTo>
                        <a:pt x="25" y="73"/>
                      </a:moveTo>
                      <a:lnTo>
                        <a:pt x="79" y="127"/>
                      </a:lnTo>
                      <a:lnTo>
                        <a:pt x="80" y="0"/>
                      </a:lnTo>
                      <a:lnTo>
                        <a:pt x="184" y="102"/>
                      </a:lnTo>
                      <a:lnTo>
                        <a:pt x="196" y="114"/>
                      </a:lnTo>
                      <a:lnTo>
                        <a:pt x="184" y="127"/>
                      </a:lnTo>
                      <a:lnTo>
                        <a:pt x="131" y="179"/>
                      </a:lnTo>
                      <a:lnTo>
                        <a:pt x="187" y="235"/>
                      </a:lnTo>
                      <a:lnTo>
                        <a:pt x="200" y="246"/>
                      </a:lnTo>
                      <a:lnTo>
                        <a:pt x="187" y="259"/>
                      </a:lnTo>
                      <a:lnTo>
                        <a:pt x="110" y="338"/>
                      </a:lnTo>
                      <a:lnTo>
                        <a:pt x="79" y="367"/>
                      </a:lnTo>
                      <a:lnTo>
                        <a:pt x="79" y="325"/>
                      </a:lnTo>
                      <a:lnTo>
                        <a:pt x="79" y="232"/>
                      </a:lnTo>
                      <a:lnTo>
                        <a:pt x="29" y="283"/>
                      </a:lnTo>
                      <a:lnTo>
                        <a:pt x="4" y="258"/>
                      </a:lnTo>
                      <a:lnTo>
                        <a:pt x="79" y="182"/>
                      </a:lnTo>
                      <a:lnTo>
                        <a:pt x="79" y="177"/>
                      </a:lnTo>
                      <a:lnTo>
                        <a:pt x="0" y="98"/>
                      </a:lnTo>
                      <a:lnTo>
                        <a:pt x="25" y="73"/>
                      </a:lnTo>
                      <a:close/>
                      <a:moveTo>
                        <a:pt x="150" y="246"/>
                      </a:moveTo>
                      <a:lnTo>
                        <a:pt x="114" y="212"/>
                      </a:lnTo>
                      <a:lnTo>
                        <a:pt x="114" y="282"/>
                      </a:lnTo>
                      <a:lnTo>
                        <a:pt x="150" y="246"/>
                      </a:lnTo>
                      <a:close/>
                      <a:moveTo>
                        <a:pt x="114" y="82"/>
                      </a:moveTo>
                      <a:lnTo>
                        <a:pt x="114" y="146"/>
                      </a:lnTo>
                      <a:lnTo>
                        <a:pt x="146" y="114"/>
                      </a:lnTo>
                      <a:lnTo>
                        <a:pt x="114" y="8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FF81E6F7-1567-155B-41B3-0BF3076635D0}"/>
                  </a:ext>
                </a:extLst>
              </p:cNvPr>
              <p:cNvGrpSpPr/>
              <p:nvPr/>
            </p:nvGrpSpPr>
            <p:grpSpPr>
              <a:xfrm>
                <a:off x="5940539" y="5094371"/>
                <a:ext cx="371944" cy="371944"/>
                <a:chOff x="5940539" y="5094371"/>
                <a:chExt cx="371944" cy="371944"/>
              </a:xfrm>
            </p:grpSpPr>
            <p:sp>
              <p:nvSpPr>
                <p:cNvPr id="107" name="Freeform 33">
                  <a:extLst>
                    <a:ext uri="{FF2B5EF4-FFF2-40B4-BE49-F238E27FC236}">
                      <a16:creationId xmlns:a16="http://schemas.microsoft.com/office/drawing/2014/main" id="{F7020C19-7709-995F-C367-A4715BDEBF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40539" y="5094371"/>
                  <a:ext cx="371944" cy="371944"/>
                </a:xfrm>
                <a:custGeom>
                  <a:avLst/>
                  <a:gdLst>
                    <a:gd name="T0" fmla="*/ 904 w 1639"/>
                    <a:gd name="T1" fmla="*/ 5 h 1638"/>
                    <a:gd name="T2" fmla="*/ 1025 w 1639"/>
                    <a:gd name="T3" fmla="*/ 27 h 1638"/>
                    <a:gd name="T4" fmla="*/ 1139 w 1639"/>
                    <a:gd name="T5" fmla="*/ 64 h 1638"/>
                    <a:gd name="T6" fmla="*/ 1245 w 1639"/>
                    <a:gd name="T7" fmla="*/ 119 h 1638"/>
                    <a:gd name="T8" fmla="*/ 1342 w 1639"/>
                    <a:gd name="T9" fmla="*/ 187 h 1638"/>
                    <a:gd name="T10" fmla="*/ 1427 w 1639"/>
                    <a:gd name="T11" fmla="*/ 268 h 1638"/>
                    <a:gd name="T12" fmla="*/ 1500 w 1639"/>
                    <a:gd name="T13" fmla="*/ 362 h 1638"/>
                    <a:gd name="T14" fmla="*/ 1560 w 1639"/>
                    <a:gd name="T15" fmla="*/ 464 h 1638"/>
                    <a:gd name="T16" fmla="*/ 1603 w 1639"/>
                    <a:gd name="T17" fmla="*/ 576 h 1638"/>
                    <a:gd name="T18" fmla="*/ 1630 w 1639"/>
                    <a:gd name="T19" fmla="*/ 695 h 1638"/>
                    <a:gd name="T20" fmla="*/ 1639 w 1639"/>
                    <a:gd name="T21" fmla="*/ 820 h 1638"/>
                    <a:gd name="T22" fmla="*/ 1630 w 1639"/>
                    <a:gd name="T23" fmla="*/ 944 h 1638"/>
                    <a:gd name="T24" fmla="*/ 1603 w 1639"/>
                    <a:gd name="T25" fmla="*/ 1063 h 1638"/>
                    <a:gd name="T26" fmla="*/ 1560 w 1639"/>
                    <a:gd name="T27" fmla="*/ 1174 h 1638"/>
                    <a:gd name="T28" fmla="*/ 1500 w 1639"/>
                    <a:gd name="T29" fmla="*/ 1278 h 1638"/>
                    <a:gd name="T30" fmla="*/ 1427 w 1639"/>
                    <a:gd name="T31" fmla="*/ 1371 h 1638"/>
                    <a:gd name="T32" fmla="*/ 1342 w 1639"/>
                    <a:gd name="T33" fmla="*/ 1452 h 1638"/>
                    <a:gd name="T34" fmla="*/ 1245 w 1639"/>
                    <a:gd name="T35" fmla="*/ 1520 h 1638"/>
                    <a:gd name="T36" fmla="*/ 1139 w 1639"/>
                    <a:gd name="T37" fmla="*/ 1575 h 1638"/>
                    <a:gd name="T38" fmla="*/ 1025 w 1639"/>
                    <a:gd name="T39" fmla="*/ 1613 h 1638"/>
                    <a:gd name="T40" fmla="*/ 904 w 1639"/>
                    <a:gd name="T41" fmla="*/ 1635 h 1638"/>
                    <a:gd name="T42" fmla="*/ 778 w 1639"/>
                    <a:gd name="T43" fmla="*/ 1637 h 1638"/>
                    <a:gd name="T44" fmla="*/ 655 w 1639"/>
                    <a:gd name="T45" fmla="*/ 1623 h 1638"/>
                    <a:gd name="T46" fmla="*/ 539 w 1639"/>
                    <a:gd name="T47" fmla="*/ 1589 h 1638"/>
                    <a:gd name="T48" fmla="*/ 429 w 1639"/>
                    <a:gd name="T49" fmla="*/ 1540 h 1638"/>
                    <a:gd name="T50" fmla="*/ 330 w 1639"/>
                    <a:gd name="T51" fmla="*/ 1477 h 1638"/>
                    <a:gd name="T52" fmla="*/ 241 w 1639"/>
                    <a:gd name="T53" fmla="*/ 1399 h 1638"/>
                    <a:gd name="T54" fmla="*/ 163 w 1639"/>
                    <a:gd name="T55" fmla="*/ 1310 h 1638"/>
                    <a:gd name="T56" fmla="*/ 100 w 1639"/>
                    <a:gd name="T57" fmla="*/ 1210 h 1638"/>
                    <a:gd name="T58" fmla="*/ 51 w 1639"/>
                    <a:gd name="T59" fmla="*/ 1102 h 1638"/>
                    <a:gd name="T60" fmla="*/ 17 w 1639"/>
                    <a:gd name="T61" fmla="*/ 985 h 1638"/>
                    <a:gd name="T62" fmla="*/ 1 w 1639"/>
                    <a:gd name="T63" fmla="*/ 862 h 1638"/>
                    <a:gd name="T64" fmla="*/ 5 w 1639"/>
                    <a:gd name="T65" fmla="*/ 736 h 1638"/>
                    <a:gd name="T66" fmla="*/ 27 w 1639"/>
                    <a:gd name="T67" fmla="*/ 615 h 1638"/>
                    <a:gd name="T68" fmla="*/ 65 w 1639"/>
                    <a:gd name="T69" fmla="*/ 501 h 1638"/>
                    <a:gd name="T70" fmla="*/ 119 w 1639"/>
                    <a:gd name="T71" fmla="*/ 395 h 1638"/>
                    <a:gd name="T72" fmla="*/ 187 w 1639"/>
                    <a:gd name="T73" fmla="*/ 299 h 1638"/>
                    <a:gd name="T74" fmla="*/ 270 w 1639"/>
                    <a:gd name="T75" fmla="*/ 213 h 1638"/>
                    <a:gd name="T76" fmla="*/ 362 w 1639"/>
                    <a:gd name="T77" fmla="*/ 141 h 1638"/>
                    <a:gd name="T78" fmla="*/ 465 w 1639"/>
                    <a:gd name="T79" fmla="*/ 81 h 1638"/>
                    <a:gd name="T80" fmla="*/ 576 w 1639"/>
                    <a:gd name="T81" fmla="*/ 37 h 1638"/>
                    <a:gd name="T82" fmla="*/ 695 w 1639"/>
                    <a:gd name="T83" fmla="*/ 9 h 1638"/>
                    <a:gd name="T84" fmla="*/ 820 w 1639"/>
                    <a:gd name="T85" fmla="*/ 0 h 1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639" h="1638">
                      <a:moveTo>
                        <a:pt x="820" y="0"/>
                      </a:moveTo>
                      <a:lnTo>
                        <a:pt x="863" y="1"/>
                      </a:lnTo>
                      <a:lnTo>
                        <a:pt x="904" y="5"/>
                      </a:lnTo>
                      <a:lnTo>
                        <a:pt x="945" y="9"/>
                      </a:lnTo>
                      <a:lnTo>
                        <a:pt x="986" y="17"/>
                      </a:lnTo>
                      <a:lnTo>
                        <a:pt x="1025" y="27"/>
                      </a:lnTo>
                      <a:lnTo>
                        <a:pt x="1063" y="37"/>
                      </a:lnTo>
                      <a:lnTo>
                        <a:pt x="1102" y="50"/>
                      </a:lnTo>
                      <a:lnTo>
                        <a:pt x="1139" y="64"/>
                      </a:lnTo>
                      <a:lnTo>
                        <a:pt x="1175" y="81"/>
                      </a:lnTo>
                      <a:lnTo>
                        <a:pt x="1211" y="99"/>
                      </a:lnTo>
                      <a:lnTo>
                        <a:pt x="1245" y="119"/>
                      </a:lnTo>
                      <a:lnTo>
                        <a:pt x="1279" y="141"/>
                      </a:lnTo>
                      <a:lnTo>
                        <a:pt x="1311" y="163"/>
                      </a:lnTo>
                      <a:lnTo>
                        <a:pt x="1342" y="187"/>
                      </a:lnTo>
                      <a:lnTo>
                        <a:pt x="1371" y="213"/>
                      </a:lnTo>
                      <a:lnTo>
                        <a:pt x="1400" y="240"/>
                      </a:lnTo>
                      <a:lnTo>
                        <a:pt x="1427" y="268"/>
                      </a:lnTo>
                      <a:lnTo>
                        <a:pt x="1452" y="299"/>
                      </a:lnTo>
                      <a:lnTo>
                        <a:pt x="1477" y="330"/>
                      </a:lnTo>
                      <a:lnTo>
                        <a:pt x="1500" y="362"/>
                      </a:lnTo>
                      <a:lnTo>
                        <a:pt x="1521" y="395"/>
                      </a:lnTo>
                      <a:lnTo>
                        <a:pt x="1541" y="429"/>
                      </a:lnTo>
                      <a:lnTo>
                        <a:pt x="1560" y="464"/>
                      </a:lnTo>
                      <a:lnTo>
                        <a:pt x="1576" y="501"/>
                      </a:lnTo>
                      <a:lnTo>
                        <a:pt x="1590" y="538"/>
                      </a:lnTo>
                      <a:lnTo>
                        <a:pt x="1603" y="576"/>
                      </a:lnTo>
                      <a:lnTo>
                        <a:pt x="1614" y="615"/>
                      </a:lnTo>
                      <a:lnTo>
                        <a:pt x="1623" y="655"/>
                      </a:lnTo>
                      <a:lnTo>
                        <a:pt x="1630" y="695"/>
                      </a:lnTo>
                      <a:lnTo>
                        <a:pt x="1636" y="736"/>
                      </a:lnTo>
                      <a:lnTo>
                        <a:pt x="1638" y="778"/>
                      </a:lnTo>
                      <a:lnTo>
                        <a:pt x="1639" y="820"/>
                      </a:lnTo>
                      <a:lnTo>
                        <a:pt x="1638" y="862"/>
                      </a:lnTo>
                      <a:lnTo>
                        <a:pt x="1636" y="903"/>
                      </a:lnTo>
                      <a:lnTo>
                        <a:pt x="1630" y="944"/>
                      </a:lnTo>
                      <a:lnTo>
                        <a:pt x="1623" y="985"/>
                      </a:lnTo>
                      <a:lnTo>
                        <a:pt x="1614" y="1024"/>
                      </a:lnTo>
                      <a:lnTo>
                        <a:pt x="1603" y="1063"/>
                      </a:lnTo>
                      <a:lnTo>
                        <a:pt x="1590" y="1102"/>
                      </a:lnTo>
                      <a:lnTo>
                        <a:pt x="1576" y="1138"/>
                      </a:lnTo>
                      <a:lnTo>
                        <a:pt x="1560" y="1174"/>
                      </a:lnTo>
                      <a:lnTo>
                        <a:pt x="1541" y="1210"/>
                      </a:lnTo>
                      <a:lnTo>
                        <a:pt x="1521" y="1244"/>
                      </a:lnTo>
                      <a:lnTo>
                        <a:pt x="1500" y="1278"/>
                      </a:lnTo>
                      <a:lnTo>
                        <a:pt x="1477" y="1310"/>
                      </a:lnTo>
                      <a:lnTo>
                        <a:pt x="1452" y="1341"/>
                      </a:lnTo>
                      <a:lnTo>
                        <a:pt x="1427" y="1371"/>
                      </a:lnTo>
                      <a:lnTo>
                        <a:pt x="1400" y="1399"/>
                      </a:lnTo>
                      <a:lnTo>
                        <a:pt x="1371" y="1426"/>
                      </a:lnTo>
                      <a:lnTo>
                        <a:pt x="1342" y="1452"/>
                      </a:lnTo>
                      <a:lnTo>
                        <a:pt x="1311" y="1477"/>
                      </a:lnTo>
                      <a:lnTo>
                        <a:pt x="1279" y="1499"/>
                      </a:lnTo>
                      <a:lnTo>
                        <a:pt x="1245" y="1520"/>
                      </a:lnTo>
                      <a:lnTo>
                        <a:pt x="1211" y="1540"/>
                      </a:lnTo>
                      <a:lnTo>
                        <a:pt x="1175" y="1558"/>
                      </a:lnTo>
                      <a:lnTo>
                        <a:pt x="1139" y="1575"/>
                      </a:lnTo>
                      <a:lnTo>
                        <a:pt x="1102" y="1589"/>
                      </a:lnTo>
                      <a:lnTo>
                        <a:pt x="1063" y="1602"/>
                      </a:lnTo>
                      <a:lnTo>
                        <a:pt x="1025" y="1613"/>
                      </a:lnTo>
                      <a:lnTo>
                        <a:pt x="986" y="1623"/>
                      </a:lnTo>
                      <a:lnTo>
                        <a:pt x="945" y="1629"/>
                      </a:lnTo>
                      <a:lnTo>
                        <a:pt x="904" y="1635"/>
                      </a:lnTo>
                      <a:lnTo>
                        <a:pt x="863" y="1637"/>
                      </a:lnTo>
                      <a:lnTo>
                        <a:pt x="820" y="1638"/>
                      </a:lnTo>
                      <a:lnTo>
                        <a:pt x="778" y="1637"/>
                      </a:lnTo>
                      <a:lnTo>
                        <a:pt x="736" y="1635"/>
                      </a:lnTo>
                      <a:lnTo>
                        <a:pt x="695" y="1629"/>
                      </a:lnTo>
                      <a:lnTo>
                        <a:pt x="655" y="1623"/>
                      </a:lnTo>
                      <a:lnTo>
                        <a:pt x="615" y="1613"/>
                      </a:lnTo>
                      <a:lnTo>
                        <a:pt x="576" y="1602"/>
                      </a:lnTo>
                      <a:lnTo>
                        <a:pt x="539" y="1589"/>
                      </a:lnTo>
                      <a:lnTo>
                        <a:pt x="501" y="1575"/>
                      </a:lnTo>
                      <a:lnTo>
                        <a:pt x="465" y="1558"/>
                      </a:lnTo>
                      <a:lnTo>
                        <a:pt x="429" y="1540"/>
                      </a:lnTo>
                      <a:lnTo>
                        <a:pt x="395" y="1520"/>
                      </a:lnTo>
                      <a:lnTo>
                        <a:pt x="362" y="1499"/>
                      </a:lnTo>
                      <a:lnTo>
                        <a:pt x="330" y="1477"/>
                      </a:lnTo>
                      <a:lnTo>
                        <a:pt x="299" y="1452"/>
                      </a:lnTo>
                      <a:lnTo>
                        <a:pt x="270" y="1426"/>
                      </a:lnTo>
                      <a:lnTo>
                        <a:pt x="241" y="1399"/>
                      </a:lnTo>
                      <a:lnTo>
                        <a:pt x="214" y="1371"/>
                      </a:lnTo>
                      <a:lnTo>
                        <a:pt x="187" y="1341"/>
                      </a:lnTo>
                      <a:lnTo>
                        <a:pt x="163" y="1310"/>
                      </a:lnTo>
                      <a:lnTo>
                        <a:pt x="141" y="1278"/>
                      </a:lnTo>
                      <a:lnTo>
                        <a:pt x="119" y="1244"/>
                      </a:lnTo>
                      <a:lnTo>
                        <a:pt x="100" y="1210"/>
                      </a:lnTo>
                      <a:lnTo>
                        <a:pt x="81" y="1174"/>
                      </a:lnTo>
                      <a:lnTo>
                        <a:pt x="65" y="1138"/>
                      </a:lnTo>
                      <a:lnTo>
                        <a:pt x="51" y="1102"/>
                      </a:lnTo>
                      <a:lnTo>
                        <a:pt x="37" y="1063"/>
                      </a:lnTo>
                      <a:lnTo>
                        <a:pt x="27" y="1024"/>
                      </a:lnTo>
                      <a:lnTo>
                        <a:pt x="17" y="985"/>
                      </a:lnTo>
                      <a:lnTo>
                        <a:pt x="9" y="944"/>
                      </a:lnTo>
                      <a:lnTo>
                        <a:pt x="5" y="903"/>
                      </a:lnTo>
                      <a:lnTo>
                        <a:pt x="1" y="862"/>
                      </a:lnTo>
                      <a:lnTo>
                        <a:pt x="0" y="820"/>
                      </a:lnTo>
                      <a:lnTo>
                        <a:pt x="1" y="778"/>
                      </a:lnTo>
                      <a:lnTo>
                        <a:pt x="5" y="736"/>
                      </a:lnTo>
                      <a:lnTo>
                        <a:pt x="9" y="695"/>
                      </a:lnTo>
                      <a:lnTo>
                        <a:pt x="17" y="655"/>
                      </a:lnTo>
                      <a:lnTo>
                        <a:pt x="27" y="615"/>
                      </a:lnTo>
                      <a:lnTo>
                        <a:pt x="37" y="576"/>
                      </a:lnTo>
                      <a:lnTo>
                        <a:pt x="51" y="538"/>
                      </a:lnTo>
                      <a:lnTo>
                        <a:pt x="65" y="501"/>
                      </a:lnTo>
                      <a:lnTo>
                        <a:pt x="81" y="464"/>
                      </a:lnTo>
                      <a:lnTo>
                        <a:pt x="100" y="429"/>
                      </a:lnTo>
                      <a:lnTo>
                        <a:pt x="119" y="395"/>
                      </a:lnTo>
                      <a:lnTo>
                        <a:pt x="141" y="362"/>
                      </a:lnTo>
                      <a:lnTo>
                        <a:pt x="163" y="330"/>
                      </a:lnTo>
                      <a:lnTo>
                        <a:pt x="187" y="299"/>
                      </a:lnTo>
                      <a:lnTo>
                        <a:pt x="214" y="268"/>
                      </a:lnTo>
                      <a:lnTo>
                        <a:pt x="241" y="240"/>
                      </a:lnTo>
                      <a:lnTo>
                        <a:pt x="270" y="213"/>
                      </a:lnTo>
                      <a:lnTo>
                        <a:pt x="299" y="187"/>
                      </a:lnTo>
                      <a:lnTo>
                        <a:pt x="330" y="163"/>
                      </a:lnTo>
                      <a:lnTo>
                        <a:pt x="362" y="141"/>
                      </a:lnTo>
                      <a:lnTo>
                        <a:pt x="395" y="119"/>
                      </a:lnTo>
                      <a:lnTo>
                        <a:pt x="429" y="99"/>
                      </a:lnTo>
                      <a:lnTo>
                        <a:pt x="465" y="81"/>
                      </a:lnTo>
                      <a:lnTo>
                        <a:pt x="501" y="64"/>
                      </a:lnTo>
                      <a:lnTo>
                        <a:pt x="539" y="50"/>
                      </a:lnTo>
                      <a:lnTo>
                        <a:pt x="576" y="37"/>
                      </a:lnTo>
                      <a:lnTo>
                        <a:pt x="615" y="27"/>
                      </a:lnTo>
                      <a:lnTo>
                        <a:pt x="655" y="17"/>
                      </a:lnTo>
                      <a:lnTo>
                        <a:pt x="695" y="9"/>
                      </a:lnTo>
                      <a:lnTo>
                        <a:pt x="736" y="5"/>
                      </a:lnTo>
                      <a:lnTo>
                        <a:pt x="778" y="1"/>
                      </a:lnTo>
                      <a:lnTo>
                        <a:pt x="82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bg1">
                        <a:alpha val="0"/>
                      </a:schemeClr>
                    </a:gs>
                    <a:gs pos="0">
                      <a:schemeClr val="bg1">
                        <a:alpha val="46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8" name="Freeform 34">
                  <a:extLst>
                    <a:ext uri="{FF2B5EF4-FFF2-40B4-BE49-F238E27FC236}">
                      <a16:creationId xmlns:a16="http://schemas.microsoft.com/office/drawing/2014/main" id="{956B2568-194F-020D-1A79-FCBC935D02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1439" y="5105271"/>
                  <a:ext cx="351507" cy="351507"/>
                </a:xfrm>
                <a:custGeom>
                  <a:avLst/>
                  <a:gdLst>
                    <a:gd name="T0" fmla="*/ 853 w 1548"/>
                    <a:gd name="T1" fmla="*/ 4 h 1547"/>
                    <a:gd name="T2" fmla="*/ 967 w 1548"/>
                    <a:gd name="T3" fmla="*/ 25 h 1547"/>
                    <a:gd name="T4" fmla="*/ 1076 w 1548"/>
                    <a:gd name="T5" fmla="*/ 61 h 1547"/>
                    <a:gd name="T6" fmla="*/ 1176 w 1548"/>
                    <a:gd name="T7" fmla="*/ 112 h 1547"/>
                    <a:gd name="T8" fmla="*/ 1266 w 1548"/>
                    <a:gd name="T9" fmla="*/ 177 h 1547"/>
                    <a:gd name="T10" fmla="*/ 1347 w 1548"/>
                    <a:gd name="T11" fmla="*/ 254 h 1547"/>
                    <a:gd name="T12" fmla="*/ 1415 w 1548"/>
                    <a:gd name="T13" fmla="*/ 341 h 1547"/>
                    <a:gd name="T14" fmla="*/ 1471 w 1548"/>
                    <a:gd name="T15" fmla="*/ 439 h 1547"/>
                    <a:gd name="T16" fmla="*/ 1514 w 1548"/>
                    <a:gd name="T17" fmla="*/ 544 h 1547"/>
                    <a:gd name="T18" fmla="*/ 1539 w 1548"/>
                    <a:gd name="T19" fmla="*/ 655 h 1547"/>
                    <a:gd name="T20" fmla="*/ 1548 w 1548"/>
                    <a:gd name="T21" fmla="*/ 774 h 1547"/>
                    <a:gd name="T22" fmla="*/ 1539 w 1548"/>
                    <a:gd name="T23" fmla="*/ 891 h 1547"/>
                    <a:gd name="T24" fmla="*/ 1514 w 1548"/>
                    <a:gd name="T25" fmla="*/ 1003 h 1547"/>
                    <a:gd name="T26" fmla="*/ 1471 w 1548"/>
                    <a:gd name="T27" fmla="*/ 1109 h 1547"/>
                    <a:gd name="T28" fmla="*/ 1415 w 1548"/>
                    <a:gd name="T29" fmla="*/ 1206 h 1547"/>
                    <a:gd name="T30" fmla="*/ 1347 w 1548"/>
                    <a:gd name="T31" fmla="*/ 1294 h 1547"/>
                    <a:gd name="T32" fmla="*/ 1266 w 1548"/>
                    <a:gd name="T33" fmla="*/ 1370 h 1547"/>
                    <a:gd name="T34" fmla="*/ 1176 w 1548"/>
                    <a:gd name="T35" fmla="*/ 1435 h 1547"/>
                    <a:gd name="T36" fmla="*/ 1076 w 1548"/>
                    <a:gd name="T37" fmla="*/ 1486 h 1547"/>
                    <a:gd name="T38" fmla="*/ 967 w 1548"/>
                    <a:gd name="T39" fmla="*/ 1523 h 1547"/>
                    <a:gd name="T40" fmla="*/ 853 w 1548"/>
                    <a:gd name="T41" fmla="*/ 1543 h 1547"/>
                    <a:gd name="T42" fmla="*/ 735 w 1548"/>
                    <a:gd name="T43" fmla="*/ 1546 h 1547"/>
                    <a:gd name="T44" fmla="*/ 618 w 1548"/>
                    <a:gd name="T45" fmla="*/ 1531 h 1547"/>
                    <a:gd name="T46" fmla="*/ 509 w 1548"/>
                    <a:gd name="T47" fmla="*/ 1500 h 1547"/>
                    <a:gd name="T48" fmla="*/ 405 w 1548"/>
                    <a:gd name="T49" fmla="*/ 1453 h 1547"/>
                    <a:gd name="T50" fmla="*/ 311 w 1548"/>
                    <a:gd name="T51" fmla="*/ 1393 h 1547"/>
                    <a:gd name="T52" fmla="*/ 227 w 1548"/>
                    <a:gd name="T53" fmla="*/ 1320 h 1547"/>
                    <a:gd name="T54" fmla="*/ 154 w 1548"/>
                    <a:gd name="T55" fmla="*/ 1237 h 1547"/>
                    <a:gd name="T56" fmla="*/ 94 w 1548"/>
                    <a:gd name="T57" fmla="*/ 1142 h 1547"/>
                    <a:gd name="T58" fmla="*/ 48 w 1548"/>
                    <a:gd name="T59" fmla="*/ 1040 h 1547"/>
                    <a:gd name="T60" fmla="*/ 16 w 1548"/>
                    <a:gd name="T61" fmla="*/ 929 h 1547"/>
                    <a:gd name="T62" fmla="*/ 1 w 1548"/>
                    <a:gd name="T63" fmla="*/ 814 h 1547"/>
                    <a:gd name="T64" fmla="*/ 5 w 1548"/>
                    <a:gd name="T65" fmla="*/ 694 h 1547"/>
                    <a:gd name="T66" fmla="*/ 25 w 1548"/>
                    <a:gd name="T67" fmla="*/ 580 h 1547"/>
                    <a:gd name="T68" fmla="*/ 62 w 1548"/>
                    <a:gd name="T69" fmla="*/ 473 h 1547"/>
                    <a:gd name="T70" fmla="*/ 113 w 1548"/>
                    <a:gd name="T71" fmla="*/ 373 h 1547"/>
                    <a:gd name="T72" fmla="*/ 177 w 1548"/>
                    <a:gd name="T73" fmla="*/ 281 h 1547"/>
                    <a:gd name="T74" fmla="*/ 254 w 1548"/>
                    <a:gd name="T75" fmla="*/ 202 h 1547"/>
                    <a:gd name="T76" fmla="*/ 341 w 1548"/>
                    <a:gd name="T77" fmla="*/ 132 h 1547"/>
                    <a:gd name="T78" fmla="*/ 439 w 1548"/>
                    <a:gd name="T79" fmla="*/ 76 h 1547"/>
                    <a:gd name="T80" fmla="*/ 544 w 1548"/>
                    <a:gd name="T81" fmla="*/ 35 h 1547"/>
                    <a:gd name="T82" fmla="*/ 656 w 1548"/>
                    <a:gd name="T83" fmla="*/ 9 h 1547"/>
                    <a:gd name="T84" fmla="*/ 774 w 1548"/>
                    <a:gd name="T85" fmla="*/ 0 h 1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48" h="1547">
                      <a:moveTo>
                        <a:pt x="774" y="0"/>
                      </a:moveTo>
                      <a:lnTo>
                        <a:pt x="814" y="1"/>
                      </a:lnTo>
                      <a:lnTo>
                        <a:pt x="853" y="4"/>
                      </a:lnTo>
                      <a:lnTo>
                        <a:pt x="892" y="9"/>
                      </a:lnTo>
                      <a:lnTo>
                        <a:pt x="930" y="16"/>
                      </a:lnTo>
                      <a:lnTo>
                        <a:pt x="967" y="25"/>
                      </a:lnTo>
                      <a:lnTo>
                        <a:pt x="1004" y="35"/>
                      </a:lnTo>
                      <a:lnTo>
                        <a:pt x="1040" y="47"/>
                      </a:lnTo>
                      <a:lnTo>
                        <a:pt x="1076" y="61"/>
                      </a:lnTo>
                      <a:lnTo>
                        <a:pt x="1110" y="76"/>
                      </a:lnTo>
                      <a:lnTo>
                        <a:pt x="1143" y="93"/>
                      </a:lnTo>
                      <a:lnTo>
                        <a:pt x="1176" y="112"/>
                      </a:lnTo>
                      <a:lnTo>
                        <a:pt x="1207" y="132"/>
                      </a:lnTo>
                      <a:lnTo>
                        <a:pt x="1238" y="154"/>
                      </a:lnTo>
                      <a:lnTo>
                        <a:pt x="1266" y="177"/>
                      </a:lnTo>
                      <a:lnTo>
                        <a:pt x="1295" y="202"/>
                      </a:lnTo>
                      <a:lnTo>
                        <a:pt x="1321" y="227"/>
                      </a:lnTo>
                      <a:lnTo>
                        <a:pt x="1347" y="254"/>
                      </a:lnTo>
                      <a:lnTo>
                        <a:pt x="1371" y="281"/>
                      </a:lnTo>
                      <a:lnTo>
                        <a:pt x="1394" y="311"/>
                      </a:lnTo>
                      <a:lnTo>
                        <a:pt x="1415" y="341"/>
                      </a:lnTo>
                      <a:lnTo>
                        <a:pt x="1436" y="373"/>
                      </a:lnTo>
                      <a:lnTo>
                        <a:pt x="1454" y="405"/>
                      </a:lnTo>
                      <a:lnTo>
                        <a:pt x="1471" y="439"/>
                      </a:lnTo>
                      <a:lnTo>
                        <a:pt x="1487" y="473"/>
                      </a:lnTo>
                      <a:lnTo>
                        <a:pt x="1501" y="507"/>
                      </a:lnTo>
                      <a:lnTo>
                        <a:pt x="1514" y="544"/>
                      </a:lnTo>
                      <a:lnTo>
                        <a:pt x="1524" y="580"/>
                      </a:lnTo>
                      <a:lnTo>
                        <a:pt x="1532" y="618"/>
                      </a:lnTo>
                      <a:lnTo>
                        <a:pt x="1539" y="655"/>
                      </a:lnTo>
                      <a:lnTo>
                        <a:pt x="1544" y="694"/>
                      </a:lnTo>
                      <a:lnTo>
                        <a:pt x="1547" y="734"/>
                      </a:lnTo>
                      <a:lnTo>
                        <a:pt x="1548" y="774"/>
                      </a:lnTo>
                      <a:lnTo>
                        <a:pt x="1547" y="814"/>
                      </a:lnTo>
                      <a:lnTo>
                        <a:pt x="1544" y="853"/>
                      </a:lnTo>
                      <a:lnTo>
                        <a:pt x="1539" y="891"/>
                      </a:lnTo>
                      <a:lnTo>
                        <a:pt x="1532" y="929"/>
                      </a:lnTo>
                      <a:lnTo>
                        <a:pt x="1524" y="967"/>
                      </a:lnTo>
                      <a:lnTo>
                        <a:pt x="1514" y="1003"/>
                      </a:lnTo>
                      <a:lnTo>
                        <a:pt x="1501" y="1040"/>
                      </a:lnTo>
                      <a:lnTo>
                        <a:pt x="1487" y="1075"/>
                      </a:lnTo>
                      <a:lnTo>
                        <a:pt x="1471" y="1109"/>
                      </a:lnTo>
                      <a:lnTo>
                        <a:pt x="1454" y="1142"/>
                      </a:lnTo>
                      <a:lnTo>
                        <a:pt x="1436" y="1174"/>
                      </a:lnTo>
                      <a:lnTo>
                        <a:pt x="1415" y="1206"/>
                      </a:lnTo>
                      <a:lnTo>
                        <a:pt x="1394" y="1237"/>
                      </a:lnTo>
                      <a:lnTo>
                        <a:pt x="1371" y="1265"/>
                      </a:lnTo>
                      <a:lnTo>
                        <a:pt x="1347" y="1294"/>
                      </a:lnTo>
                      <a:lnTo>
                        <a:pt x="1321" y="1320"/>
                      </a:lnTo>
                      <a:lnTo>
                        <a:pt x="1295" y="1346"/>
                      </a:lnTo>
                      <a:lnTo>
                        <a:pt x="1266" y="1370"/>
                      </a:lnTo>
                      <a:lnTo>
                        <a:pt x="1238" y="1393"/>
                      </a:lnTo>
                      <a:lnTo>
                        <a:pt x="1207" y="1415"/>
                      </a:lnTo>
                      <a:lnTo>
                        <a:pt x="1176" y="1435"/>
                      </a:lnTo>
                      <a:lnTo>
                        <a:pt x="1143" y="1453"/>
                      </a:lnTo>
                      <a:lnTo>
                        <a:pt x="1110" y="1470"/>
                      </a:lnTo>
                      <a:lnTo>
                        <a:pt x="1076" y="1486"/>
                      </a:lnTo>
                      <a:lnTo>
                        <a:pt x="1040" y="1500"/>
                      </a:lnTo>
                      <a:lnTo>
                        <a:pt x="1004" y="1513"/>
                      </a:lnTo>
                      <a:lnTo>
                        <a:pt x="967" y="1523"/>
                      </a:lnTo>
                      <a:lnTo>
                        <a:pt x="930" y="1531"/>
                      </a:lnTo>
                      <a:lnTo>
                        <a:pt x="892" y="1538"/>
                      </a:lnTo>
                      <a:lnTo>
                        <a:pt x="853" y="1543"/>
                      </a:lnTo>
                      <a:lnTo>
                        <a:pt x="814" y="1546"/>
                      </a:lnTo>
                      <a:lnTo>
                        <a:pt x="774" y="1547"/>
                      </a:lnTo>
                      <a:lnTo>
                        <a:pt x="735" y="1546"/>
                      </a:lnTo>
                      <a:lnTo>
                        <a:pt x="695" y="1543"/>
                      </a:lnTo>
                      <a:lnTo>
                        <a:pt x="656" y="1538"/>
                      </a:lnTo>
                      <a:lnTo>
                        <a:pt x="618" y="1531"/>
                      </a:lnTo>
                      <a:lnTo>
                        <a:pt x="581" y="1523"/>
                      </a:lnTo>
                      <a:lnTo>
                        <a:pt x="544" y="1513"/>
                      </a:lnTo>
                      <a:lnTo>
                        <a:pt x="509" y="1500"/>
                      </a:lnTo>
                      <a:lnTo>
                        <a:pt x="473" y="1486"/>
                      </a:lnTo>
                      <a:lnTo>
                        <a:pt x="439" y="1470"/>
                      </a:lnTo>
                      <a:lnTo>
                        <a:pt x="405" y="1453"/>
                      </a:lnTo>
                      <a:lnTo>
                        <a:pt x="373" y="1435"/>
                      </a:lnTo>
                      <a:lnTo>
                        <a:pt x="341" y="1415"/>
                      </a:lnTo>
                      <a:lnTo>
                        <a:pt x="311" y="1393"/>
                      </a:lnTo>
                      <a:lnTo>
                        <a:pt x="282" y="1370"/>
                      </a:lnTo>
                      <a:lnTo>
                        <a:pt x="254" y="1346"/>
                      </a:lnTo>
                      <a:lnTo>
                        <a:pt x="227" y="1320"/>
                      </a:lnTo>
                      <a:lnTo>
                        <a:pt x="202" y="1294"/>
                      </a:lnTo>
                      <a:lnTo>
                        <a:pt x="177" y="1265"/>
                      </a:lnTo>
                      <a:lnTo>
                        <a:pt x="154" y="1237"/>
                      </a:lnTo>
                      <a:lnTo>
                        <a:pt x="132" y="1206"/>
                      </a:lnTo>
                      <a:lnTo>
                        <a:pt x="113" y="1174"/>
                      </a:lnTo>
                      <a:lnTo>
                        <a:pt x="94" y="1142"/>
                      </a:lnTo>
                      <a:lnTo>
                        <a:pt x="76" y="1109"/>
                      </a:lnTo>
                      <a:lnTo>
                        <a:pt x="62" y="1075"/>
                      </a:lnTo>
                      <a:lnTo>
                        <a:pt x="48" y="1040"/>
                      </a:lnTo>
                      <a:lnTo>
                        <a:pt x="35" y="1003"/>
                      </a:lnTo>
                      <a:lnTo>
                        <a:pt x="25" y="967"/>
                      </a:lnTo>
                      <a:lnTo>
                        <a:pt x="16" y="929"/>
                      </a:lnTo>
                      <a:lnTo>
                        <a:pt x="9" y="891"/>
                      </a:lnTo>
                      <a:lnTo>
                        <a:pt x="5" y="853"/>
                      </a:lnTo>
                      <a:lnTo>
                        <a:pt x="1" y="814"/>
                      </a:lnTo>
                      <a:lnTo>
                        <a:pt x="0" y="774"/>
                      </a:lnTo>
                      <a:lnTo>
                        <a:pt x="1" y="734"/>
                      </a:lnTo>
                      <a:lnTo>
                        <a:pt x="5" y="694"/>
                      </a:lnTo>
                      <a:lnTo>
                        <a:pt x="9" y="655"/>
                      </a:lnTo>
                      <a:lnTo>
                        <a:pt x="16" y="618"/>
                      </a:lnTo>
                      <a:lnTo>
                        <a:pt x="25" y="580"/>
                      </a:lnTo>
                      <a:lnTo>
                        <a:pt x="35" y="544"/>
                      </a:lnTo>
                      <a:lnTo>
                        <a:pt x="48" y="507"/>
                      </a:lnTo>
                      <a:lnTo>
                        <a:pt x="62" y="473"/>
                      </a:lnTo>
                      <a:lnTo>
                        <a:pt x="76" y="439"/>
                      </a:lnTo>
                      <a:lnTo>
                        <a:pt x="94" y="405"/>
                      </a:lnTo>
                      <a:lnTo>
                        <a:pt x="113" y="373"/>
                      </a:lnTo>
                      <a:lnTo>
                        <a:pt x="132" y="341"/>
                      </a:lnTo>
                      <a:lnTo>
                        <a:pt x="154" y="311"/>
                      </a:lnTo>
                      <a:lnTo>
                        <a:pt x="177" y="281"/>
                      </a:lnTo>
                      <a:lnTo>
                        <a:pt x="202" y="254"/>
                      </a:lnTo>
                      <a:lnTo>
                        <a:pt x="227" y="227"/>
                      </a:lnTo>
                      <a:lnTo>
                        <a:pt x="254" y="202"/>
                      </a:lnTo>
                      <a:lnTo>
                        <a:pt x="282" y="177"/>
                      </a:lnTo>
                      <a:lnTo>
                        <a:pt x="311" y="154"/>
                      </a:lnTo>
                      <a:lnTo>
                        <a:pt x="341" y="132"/>
                      </a:lnTo>
                      <a:lnTo>
                        <a:pt x="373" y="112"/>
                      </a:lnTo>
                      <a:lnTo>
                        <a:pt x="405" y="93"/>
                      </a:lnTo>
                      <a:lnTo>
                        <a:pt x="439" y="76"/>
                      </a:lnTo>
                      <a:lnTo>
                        <a:pt x="473" y="61"/>
                      </a:lnTo>
                      <a:lnTo>
                        <a:pt x="509" y="47"/>
                      </a:lnTo>
                      <a:lnTo>
                        <a:pt x="544" y="35"/>
                      </a:lnTo>
                      <a:lnTo>
                        <a:pt x="581" y="25"/>
                      </a:lnTo>
                      <a:lnTo>
                        <a:pt x="618" y="16"/>
                      </a:lnTo>
                      <a:lnTo>
                        <a:pt x="656" y="9"/>
                      </a:lnTo>
                      <a:lnTo>
                        <a:pt x="695" y="4"/>
                      </a:lnTo>
                      <a:lnTo>
                        <a:pt x="735" y="1"/>
                      </a:lnTo>
                      <a:lnTo>
                        <a:pt x="774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9" name="Freeform 35">
                  <a:extLst>
                    <a:ext uri="{FF2B5EF4-FFF2-40B4-BE49-F238E27FC236}">
                      <a16:creationId xmlns:a16="http://schemas.microsoft.com/office/drawing/2014/main" id="{39B41D41-F98E-CB62-EFC7-C5CDFBCE1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59071" y="5211540"/>
                  <a:ext cx="137606" cy="137606"/>
                </a:xfrm>
                <a:custGeom>
                  <a:avLst/>
                  <a:gdLst>
                    <a:gd name="T0" fmla="*/ 470 w 608"/>
                    <a:gd name="T1" fmla="*/ 1 h 609"/>
                    <a:gd name="T2" fmla="*/ 514 w 608"/>
                    <a:gd name="T3" fmla="*/ 13 h 609"/>
                    <a:gd name="T4" fmla="*/ 552 w 608"/>
                    <a:gd name="T5" fmla="*/ 36 h 609"/>
                    <a:gd name="T6" fmla="*/ 563 w 608"/>
                    <a:gd name="T7" fmla="*/ 46 h 609"/>
                    <a:gd name="T8" fmla="*/ 589 w 608"/>
                    <a:gd name="T9" fmla="*/ 81 h 609"/>
                    <a:gd name="T10" fmla="*/ 604 w 608"/>
                    <a:gd name="T11" fmla="*/ 123 h 609"/>
                    <a:gd name="T12" fmla="*/ 608 w 608"/>
                    <a:gd name="T13" fmla="*/ 455 h 609"/>
                    <a:gd name="T14" fmla="*/ 601 w 608"/>
                    <a:gd name="T15" fmla="*/ 501 h 609"/>
                    <a:gd name="T16" fmla="*/ 581 w 608"/>
                    <a:gd name="T17" fmla="*/ 541 h 609"/>
                    <a:gd name="T18" fmla="*/ 552 w 608"/>
                    <a:gd name="T19" fmla="*/ 574 h 609"/>
                    <a:gd name="T20" fmla="*/ 514 w 608"/>
                    <a:gd name="T21" fmla="*/ 597 h 609"/>
                    <a:gd name="T22" fmla="*/ 470 w 608"/>
                    <a:gd name="T23" fmla="*/ 608 h 609"/>
                    <a:gd name="T24" fmla="*/ 138 w 608"/>
                    <a:gd name="T25" fmla="*/ 608 h 609"/>
                    <a:gd name="T26" fmla="*/ 93 w 608"/>
                    <a:gd name="T27" fmla="*/ 597 h 609"/>
                    <a:gd name="T28" fmla="*/ 55 w 608"/>
                    <a:gd name="T29" fmla="*/ 574 h 609"/>
                    <a:gd name="T30" fmla="*/ 35 w 608"/>
                    <a:gd name="T31" fmla="*/ 553 h 609"/>
                    <a:gd name="T32" fmla="*/ 11 w 608"/>
                    <a:gd name="T33" fmla="*/ 514 h 609"/>
                    <a:gd name="T34" fmla="*/ 0 w 608"/>
                    <a:gd name="T35" fmla="*/ 471 h 609"/>
                    <a:gd name="T36" fmla="*/ 0 w 608"/>
                    <a:gd name="T37" fmla="*/ 138 h 609"/>
                    <a:gd name="T38" fmla="*/ 11 w 608"/>
                    <a:gd name="T39" fmla="*/ 95 h 609"/>
                    <a:gd name="T40" fmla="*/ 35 w 608"/>
                    <a:gd name="T41" fmla="*/ 57 h 609"/>
                    <a:gd name="T42" fmla="*/ 67 w 608"/>
                    <a:gd name="T43" fmla="*/ 28 h 609"/>
                    <a:gd name="T44" fmla="*/ 107 w 608"/>
                    <a:gd name="T45" fmla="*/ 8 h 609"/>
                    <a:gd name="T46" fmla="*/ 152 w 608"/>
                    <a:gd name="T47" fmla="*/ 0 h 609"/>
                    <a:gd name="T48" fmla="*/ 143 w 608"/>
                    <a:gd name="T49" fmla="*/ 61 h 609"/>
                    <a:gd name="T50" fmla="*/ 116 w 608"/>
                    <a:gd name="T51" fmla="*/ 68 h 609"/>
                    <a:gd name="T52" fmla="*/ 93 w 608"/>
                    <a:gd name="T53" fmla="*/ 81 h 609"/>
                    <a:gd name="T54" fmla="*/ 75 w 608"/>
                    <a:gd name="T55" fmla="*/ 102 h 609"/>
                    <a:gd name="T56" fmla="*/ 62 w 608"/>
                    <a:gd name="T57" fmla="*/ 127 h 609"/>
                    <a:gd name="T58" fmla="*/ 58 w 608"/>
                    <a:gd name="T59" fmla="*/ 154 h 609"/>
                    <a:gd name="T60" fmla="*/ 60 w 608"/>
                    <a:gd name="T61" fmla="*/ 475 h 609"/>
                    <a:gd name="T62" fmla="*/ 69 w 608"/>
                    <a:gd name="T63" fmla="*/ 501 h 609"/>
                    <a:gd name="T64" fmla="*/ 86 w 608"/>
                    <a:gd name="T65" fmla="*/ 522 h 609"/>
                    <a:gd name="T66" fmla="*/ 108 w 608"/>
                    <a:gd name="T67" fmla="*/ 538 h 609"/>
                    <a:gd name="T68" fmla="*/ 134 w 608"/>
                    <a:gd name="T69" fmla="*/ 547 h 609"/>
                    <a:gd name="T70" fmla="*/ 454 w 608"/>
                    <a:gd name="T71" fmla="*/ 550 h 609"/>
                    <a:gd name="T72" fmla="*/ 482 w 608"/>
                    <a:gd name="T73" fmla="*/ 545 h 609"/>
                    <a:gd name="T74" fmla="*/ 507 w 608"/>
                    <a:gd name="T75" fmla="*/ 534 h 609"/>
                    <a:gd name="T76" fmla="*/ 527 w 608"/>
                    <a:gd name="T77" fmla="*/ 516 h 609"/>
                    <a:gd name="T78" fmla="*/ 541 w 608"/>
                    <a:gd name="T79" fmla="*/ 492 h 609"/>
                    <a:gd name="T80" fmla="*/ 548 w 608"/>
                    <a:gd name="T81" fmla="*/ 465 h 609"/>
                    <a:gd name="T82" fmla="*/ 548 w 608"/>
                    <a:gd name="T83" fmla="*/ 145 h 609"/>
                    <a:gd name="T84" fmla="*/ 541 w 608"/>
                    <a:gd name="T85" fmla="*/ 118 h 609"/>
                    <a:gd name="T86" fmla="*/ 527 w 608"/>
                    <a:gd name="T87" fmla="*/ 94 h 609"/>
                    <a:gd name="T88" fmla="*/ 514 w 608"/>
                    <a:gd name="T89" fmla="*/ 81 h 609"/>
                    <a:gd name="T90" fmla="*/ 491 w 608"/>
                    <a:gd name="T91" fmla="*/ 68 h 609"/>
                    <a:gd name="T92" fmla="*/ 464 w 608"/>
                    <a:gd name="T93" fmla="*/ 61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08" h="609">
                      <a:moveTo>
                        <a:pt x="152" y="0"/>
                      </a:moveTo>
                      <a:lnTo>
                        <a:pt x="454" y="0"/>
                      </a:lnTo>
                      <a:lnTo>
                        <a:pt x="470" y="1"/>
                      </a:lnTo>
                      <a:lnTo>
                        <a:pt x="484" y="4"/>
                      </a:lnTo>
                      <a:lnTo>
                        <a:pt x="499" y="8"/>
                      </a:lnTo>
                      <a:lnTo>
                        <a:pt x="514" y="13"/>
                      </a:lnTo>
                      <a:lnTo>
                        <a:pt x="527" y="20"/>
                      </a:lnTo>
                      <a:lnTo>
                        <a:pt x="539" y="28"/>
                      </a:lnTo>
                      <a:lnTo>
                        <a:pt x="552" y="36"/>
                      </a:lnTo>
                      <a:lnTo>
                        <a:pt x="562" y="46"/>
                      </a:lnTo>
                      <a:lnTo>
                        <a:pt x="562" y="46"/>
                      </a:lnTo>
                      <a:lnTo>
                        <a:pt x="563" y="46"/>
                      </a:lnTo>
                      <a:lnTo>
                        <a:pt x="572" y="57"/>
                      </a:lnTo>
                      <a:lnTo>
                        <a:pt x="581" y="69"/>
                      </a:lnTo>
                      <a:lnTo>
                        <a:pt x="589" y="81"/>
                      </a:lnTo>
                      <a:lnTo>
                        <a:pt x="595" y="95"/>
                      </a:lnTo>
                      <a:lnTo>
                        <a:pt x="601" y="109"/>
                      </a:lnTo>
                      <a:lnTo>
                        <a:pt x="604" y="123"/>
                      </a:lnTo>
                      <a:lnTo>
                        <a:pt x="606" y="138"/>
                      </a:lnTo>
                      <a:lnTo>
                        <a:pt x="608" y="154"/>
                      </a:lnTo>
                      <a:lnTo>
                        <a:pt x="608" y="455"/>
                      </a:lnTo>
                      <a:lnTo>
                        <a:pt x="606" y="471"/>
                      </a:lnTo>
                      <a:lnTo>
                        <a:pt x="604" y="486"/>
                      </a:lnTo>
                      <a:lnTo>
                        <a:pt x="601" y="501"/>
                      </a:lnTo>
                      <a:lnTo>
                        <a:pt x="595" y="514"/>
                      </a:lnTo>
                      <a:lnTo>
                        <a:pt x="589" y="528"/>
                      </a:lnTo>
                      <a:lnTo>
                        <a:pt x="581" y="541"/>
                      </a:lnTo>
                      <a:lnTo>
                        <a:pt x="572" y="553"/>
                      </a:lnTo>
                      <a:lnTo>
                        <a:pt x="563" y="563"/>
                      </a:lnTo>
                      <a:lnTo>
                        <a:pt x="552" y="574"/>
                      </a:lnTo>
                      <a:lnTo>
                        <a:pt x="540" y="583"/>
                      </a:lnTo>
                      <a:lnTo>
                        <a:pt x="527" y="590"/>
                      </a:lnTo>
                      <a:lnTo>
                        <a:pt x="514" y="597"/>
                      </a:lnTo>
                      <a:lnTo>
                        <a:pt x="499" y="602"/>
                      </a:lnTo>
                      <a:lnTo>
                        <a:pt x="484" y="606"/>
                      </a:lnTo>
                      <a:lnTo>
                        <a:pt x="470" y="608"/>
                      </a:lnTo>
                      <a:lnTo>
                        <a:pt x="454" y="609"/>
                      </a:lnTo>
                      <a:lnTo>
                        <a:pt x="152" y="609"/>
                      </a:lnTo>
                      <a:lnTo>
                        <a:pt x="138" y="608"/>
                      </a:lnTo>
                      <a:lnTo>
                        <a:pt x="122" y="606"/>
                      </a:lnTo>
                      <a:lnTo>
                        <a:pt x="108" y="602"/>
                      </a:lnTo>
                      <a:lnTo>
                        <a:pt x="93" y="597"/>
                      </a:lnTo>
                      <a:lnTo>
                        <a:pt x="79" y="590"/>
                      </a:lnTo>
                      <a:lnTo>
                        <a:pt x="67" y="583"/>
                      </a:lnTo>
                      <a:lnTo>
                        <a:pt x="55" y="574"/>
                      </a:lnTo>
                      <a:lnTo>
                        <a:pt x="44" y="563"/>
                      </a:lnTo>
                      <a:lnTo>
                        <a:pt x="44" y="563"/>
                      </a:lnTo>
                      <a:lnTo>
                        <a:pt x="35" y="553"/>
                      </a:lnTo>
                      <a:lnTo>
                        <a:pt x="26" y="541"/>
                      </a:lnTo>
                      <a:lnTo>
                        <a:pt x="18" y="528"/>
                      </a:lnTo>
                      <a:lnTo>
                        <a:pt x="11" y="514"/>
                      </a:lnTo>
                      <a:lnTo>
                        <a:pt x="6" y="501"/>
                      </a:lnTo>
                      <a:lnTo>
                        <a:pt x="2" y="486"/>
                      </a:lnTo>
                      <a:lnTo>
                        <a:pt x="0" y="471"/>
                      </a:lnTo>
                      <a:lnTo>
                        <a:pt x="0" y="455"/>
                      </a:lnTo>
                      <a:lnTo>
                        <a:pt x="0" y="154"/>
                      </a:lnTo>
                      <a:lnTo>
                        <a:pt x="0" y="138"/>
                      </a:lnTo>
                      <a:lnTo>
                        <a:pt x="2" y="123"/>
                      </a:lnTo>
                      <a:lnTo>
                        <a:pt x="6" y="109"/>
                      </a:lnTo>
                      <a:lnTo>
                        <a:pt x="11" y="95"/>
                      </a:lnTo>
                      <a:lnTo>
                        <a:pt x="18" y="81"/>
                      </a:lnTo>
                      <a:lnTo>
                        <a:pt x="26" y="69"/>
                      </a:lnTo>
                      <a:lnTo>
                        <a:pt x="35" y="57"/>
                      </a:lnTo>
                      <a:lnTo>
                        <a:pt x="44" y="46"/>
                      </a:lnTo>
                      <a:lnTo>
                        <a:pt x="55" y="36"/>
                      </a:lnTo>
                      <a:lnTo>
                        <a:pt x="67" y="28"/>
                      </a:lnTo>
                      <a:lnTo>
                        <a:pt x="79" y="20"/>
                      </a:lnTo>
                      <a:lnTo>
                        <a:pt x="93" y="13"/>
                      </a:lnTo>
                      <a:lnTo>
                        <a:pt x="107" y="8"/>
                      </a:lnTo>
                      <a:lnTo>
                        <a:pt x="122" y="4"/>
                      </a:lnTo>
                      <a:lnTo>
                        <a:pt x="138" y="1"/>
                      </a:lnTo>
                      <a:lnTo>
                        <a:pt x="152" y="0"/>
                      </a:lnTo>
                      <a:close/>
                      <a:moveTo>
                        <a:pt x="454" y="60"/>
                      </a:moveTo>
                      <a:lnTo>
                        <a:pt x="152" y="60"/>
                      </a:lnTo>
                      <a:lnTo>
                        <a:pt x="143" y="61"/>
                      </a:lnTo>
                      <a:lnTo>
                        <a:pt x="134" y="62"/>
                      </a:lnTo>
                      <a:lnTo>
                        <a:pt x="125" y="64"/>
                      </a:lnTo>
                      <a:lnTo>
                        <a:pt x="116" y="68"/>
                      </a:lnTo>
                      <a:lnTo>
                        <a:pt x="108" y="71"/>
                      </a:lnTo>
                      <a:lnTo>
                        <a:pt x="100" y="76"/>
                      </a:lnTo>
                      <a:lnTo>
                        <a:pt x="93" y="81"/>
                      </a:lnTo>
                      <a:lnTo>
                        <a:pt x="86" y="88"/>
                      </a:lnTo>
                      <a:lnTo>
                        <a:pt x="79" y="94"/>
                      </a:lnTo>
                      <a:lnTo>
                        <a:pt x="75" y="102"/>
                      </a:lnTo>
                      <a:lnTo>
                        <a:pt x="69" y="110"/>
                      </a:lnTo>
                      <a:lnTo>
                        <a:pt x="66" y="118"/>
                      </a:lnTo>
                      <a:lnTo>
                        <a:pt x="62" y="127"/>
                      </a:lnTo>
                      <a:lnTo>
                        <a:pt x="60" y="135"/>
                      </a:lnTo>
                      <a:lnTo>
                        <a:pt x="59" y="145"/>
                      </a:lnTo>
                      <a:lnTo>
                        <a:pt x="58" y="154"/>
                      </a:lnTo>
                      <a:lnTo>
                        <a:pt x="58" y="455"/>
                      </a:lnTo>
                      <a:lnTo>
                        <a:pt x="59" y="465"/>
                      </a:lnTo>
                      <a:lnTo>
                        <a:pt x="60" y="475"/>
                      </a:lnTo>
                      <a:lnTo>
                        <a:pt x="62" y="484"/>
                      </a:lnTo>
                      <a:lnTo>
                        <a:pt x="66" y="492"/>
                      </a:lnTo>
                      <a:lnTo>
                        <a:pt x="69" y="501"/>
                      </a:lnTo>
                      <a:lnTo>
                        <a:pt x="75" y="509"/>
                      </a:lnTo>
                      <a:lnTo>
                        <a:pt x="79" y="516"/>
                      </a:lnTo>
                      <a:lnTo>
                        <a:pt x="86" y="522"/>
                      </a:lnTo>
                      <a:lnTo>
                        <a:pt x="93" y="528"/>
                      </a:lnTo>
                      <a:lnTo>
                        <a:pt x="100" y="534"/>
                      </a:lnTo>
                      <a:lnTo>
                        <a:pt x="108" y="538"/>
                      </a:lnTo>
                      <a:lnTo>
                        <a:pt x="116" y="543"/>
                      </a:lnTo>
                      <a:lnTo>
                        <a:pt x="125" y="545"/>
                      </a:lnTo>
                      <a:lnTo>
                        <a:pt x="134" y="547"/>
                      </a:lnTo>
                      <a:lnTo>
                        <a:pt x="143" y="550"/>
                      </a:lnTo>
                      <a:lnTo>
                        <a:pt x="152" y="550"/>
                      </a:lnTo>
                      <a:lnTo>
                        <a:pt x="454" y="550"/>
                      </a:lnTo>
                      <a:lnTo>
                        <a:pt x="464" y="550"/>
                      </a:lnTo>
                      <a:lnTo>
                        <a:pt x="473" y="547"/>
                      </a:lnTo>
                      <a:lnTo>
                        <a:pt x="482" y="545"/>
                      </a:lnTo>
                      <a:lnTo>
                        <a:pt x="491" y="543"/>
                      </a:lnTo>
                      <a:lnTo>
                        <a:pt x="499" y="538"/>
                      </a:lnTo>
                      <a:lnTo>
                        <a:pt x="507" y="534"/>
                      </a:lnTo>
                      <a:lnTo>
                        <a:pt x="514" y="528"/>
                      </a:lnTo>
                      <a:lnTo>
                        <a:pt x="521" y="522"/>
                      </a:lnTo>
                      <a:lnTo>
                        <a:pt x="527" y="516"/>
                      </a:lnTo>
                      <a:lnTo>
                        <a:pt x="532" y="508"/>
                      </a:lnTo>
                      <a:lnTo>
                        <a:pt x="537" y="501"/>
                      </a:lnTo>
                      <a:lnTo>
                        <a:pt x="541" y="492"/>
                      </a:lnTo>
                      <a:lnTo>
                        <a:pt x="545" y="484"/>
                      </a:lnTo>
                      <a:lnTo>
                        <a:pt x="547" y="475"/>
                      </a:lnTo>
                      <a:lnTo>
                        <a:pt x="548" y="465"/>
                      </a:lnTo>
                      <a:lnTo>
                        <a:pt x="548" y="455"/>
                      </a:lnTo>
                      <a:lnTo>
                        <a:pt x="548" y="154"/>
                      </a:lnTo>
                      <a:lnTo>
                        <a:pt x="548" y="145"/>
                      </a:lnTo>
                      <a:lnTo>
                        <a:pt x="547" y="135"/>
                      </a:lnTo>
                      <a:lnTo>
                        <a:pt x="545" y="126"/>
                      </a:lnTo>
                      <a:lnTo>
                        <a:pt x="541" y="118"/>
                      </a:lnTo>
                      <a:lnTo>
                        <a:pt x="537" y="110"/>
                      </a:lnTo>
                      <a:lnTo>
                        <a:pt x="532" y="102"/>
                      </a:lnTo>
                      <a:lnTo>
                        <a:pt x="527" y="94"/>
                      </a:lnTo>
                      <a:lnTo>
                        <a:pt x="521" y="88"/>
                      </a:lnTo>
                      <a:lnTo>
                        <a:pt x="521" y="87"/>
                      </a:lnTo>
                      <a:lnTo>
                        <a:pt x="514" y="81"/>
                      </a:lnTo>
                      <a:lnTo>
                        <a:pt x="507" y="76"/>
                      </a:lnTo>
                      <a:lnTo>
                        <a:pt x="499" y="71"/>
                      </a:lnTo>
                      <a:lnTo>
                        <a:pt x="491" y="68"/>
                      </a:lnTo>
                      <a:lnTo>
                        <a:pt x="482" y="64"/>
                      </a:lnTo>
                      <a:lnTo>
                        <a:pt x="473" y="62"/>
                      </a:lnTo>
                      <a:lnTo>
                        <a:pt x="464" y="61"/>
                      </a:lnTo>
                      <a:lnTo>
                        <a:pt x="454" y="60"/>
                      </a:lnTo>
                      <a:close/>
                    </a:path>
                  </a:pathLst>
                </a:custGeom>
                <a:gradFill flip="none" rotWithShape="1">
                  <a:gsLst>
                    <a:gs pos="46000">
                      <a:srgbClr val="FFFFFF"/>
                    </a:gs>
                    <a:gs pos="56000">
                      <a:schemeClr val="bg1">
                        <a:alpha val="45000"/>
                      </a:schemeClr>
                    </a:gs>
                    <a:gs pos="100000">
                      <a:srgbClr val="FFFFFF"/>
                    </a:gs>
                    <a:gs pos="0">
                      <a:schemeClr val="bg1">
                        <a:alpha val="97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10" name="Freeform 42">
                  <a:extLst>
                    <a:ext uri="{FF2B5EF4-FFF2-40B4-BE49-F238E27FC236}">
                      <a16:creationId xmlns:a16="http://schemas.microsoft.com/office/drawing/2014/main" id="{9D84CDD7-E775-1C68-33AF-7C992F4215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40539" y="5287836"/>
                  <a:ext cx="371944" cy="178479"/>
                </a:xfrm>
                <a:custGeom>
                  <a:avLst/>
                  <a:gdLst>
                    <a:gd name="T0" fmla="*/ 1635 w 1638"/>
                    <a:gd name="T1" fmla="*/ 43 h 786"/>
                    <a:gd name="T2" fmla="*/ 1625 w 1638"/>
                    <a:gd name="T3" fmla="*/ 122 h 786"/>
                    <a:gd name="T4" fmla="*/ 1605 w 1638"/>
                    <a:gd name="T5" fmla="*/ 199 h 786"/>
                    <a:gd name="T6" fmla="*/ 1580 w 1638"/>
                    <a:gd name="T7" fmla="*/ 273 h 786"/>
                    <a:gd name="T8" fmla="*/ 1547 w 1638"/>
                    <a:gd name="T9" fmla="*/ 344 h 786"/>
                    <a:gd name="T10" fmla="*/ 1508 w 1638"/>
                    <a:gd name="T11" fmla="*/ 410 h 786"/>
                    <a:gd name="T12" fmla="*/ 1464 w 1638"/>
                    <a:gd name="T13" fmla="*/ 473 h 786"/>
                    <a:gd name="T14" fmla="*/ 1414 w 1638"/>
                    <a:gd name="T15" fmla="*/ 531 h 786"/>
                    <a:gd name="T16" fmla="*/ 1359 w 1638"/>
                    <a:gd name="T17" fmla="*/ 584 h 786"/>
                    <a:gd name="T18" fmla="*/ 1298 w 1638"/>
                    <a:gd name="T19" fmla="*/ 631 h 786"/>
                    <a:gd name="T20" fmla="*/ 1235 w 1638"/>
                    <a:gd name="T21" fmla="*/ 674 h 786"/>
                    <a:gd name="T22" fmla="*/ 1166 w 1638"/>
                    <a:gd name="T23" fmla="*/ 710 h 786"/>
                    <a:gd name="T24" fmla="*/ 1094 w 1638"/>
                    <a:gd name="T25" fmla="*/ 740 h 786"/>
                    <a:gd name="T26" fmla="*/ 1019 w 1638"/>
                    <a:gd name="T27" fmla="*/ 763 h 786"/>
                    <a:gd name="T28" fmla="*/ 940 w 1638"/>
                    <a:gd name="T29" fmla="*/ 777 h 786"/>
                    <a:gd name="T30" fmla="*/ 861 w 1638"/>
                    <a:gd name="T31" fmla="*/ 785 h 786"/>
                    <a:gd name="T32" fmla="*/ 778 w 1638"/>
                    <a:gd name="T33" fmla="*/ 785 h 786"/>
                    <a:gd name="T34" fmla="*/ 697 w 1638"/>
                    <a:gd name="T35" fmla="*/ 777 h 786"/>
                    <a:gd name="T36" fmla="*/ 619 w 1638"/>
                    <a:gd name="T37" fmla="*/ 763 h 786"/>
                    <a:gd name="T38" fmla="*/ 543 w 1638"/>
                    <a:gd name="T39" fmla="*/ 740 h 786"/>
                    <a:gd name="T40" fmla="*/ 472 w 1638"/>
                    <a:gd name="T41" fmla="*/ 710 h 786"/>
                    <a:gd name="T42" fmla="*/ 403 w 1638"/>
                    <a:gd name="T43" fmla="*/ 674 h 786"/>
                    <a:gd name="T44" fmla="*/ 338 w 1638"/>
                    <a:gd name="T45" fmla="*/ 631 h 786"/>
                    <a:gd name="T46" fmla="*/ 279 w 1638"/>
                    <a:gd name="T47" fmla="*/ 584 h 786"/>
                    <a:gd name="T48" fmla="*/ 223 w 1638"/>
                    <a:gd name="T49" fmla="*/ 530 h 786"/>
                    <a:gd name="T50" fmla="*/ 173 w 1638"/>
                    <a:gd name="T51" fmla="*/ 472 h 786"/>
                    <a:gd name="T52" fmla="*/ 128 w 1638"/>
                    <a:gd name="T53" fmla="*/ 409 h 786"/>
                    <a:gd name="T54" fmla="*/ 89 w 1638"/>
                    <a:gd name="T55" fmla="*/ 342 h 786"/>
                    <a:gd name="T56" fmla="*/ 58 w 1638"/>
                    <a:gd name="T57" fmla="*/ 271 h 786"/>
                    <a:gd name="T58" fmla="*/ 32 w 1638"/>
                    <a:gd name="T59" fmla="*/ 197 h 786"/>
                    <a:gd name="T60" fmla="*/ 14 w 1638"/>
                    <a:gd name="T61" fmla="*/ 120 h 786"/>
                    <a:gd name="T62" fmla="*/ 3 w 1638"/>
                    <a:gd name="T63" fmla="*/ 40 h 786"/>
                    <a:gd name="T64" fmla="*/ 48 w 1638"/>
                    <a:gd name="T65" fmla="*/ 6 h 786"/>
                    <a:gd name="T66" fmla="*/ 146 w 1638"/>
                    <a:gd name="T67" fmla="*/ 18 h 786"/>
                    <a:gd name="T68" fmla="*/ 246 w 1638"/>
                    <a:gd name="T69" fmla="*/ 28 h 786"/>
                    <a:gd name="T70" fmla="*/ 348 w 1638"/>
                    <a:gd name="T71" fmla="*/ 37 h 786"/>
                    <a:gd name="T72" fmla="*/ 452 w 1638"/>
                    <a:gd name="T73" fmla="*/ 44 h 786"/>
                    <a:gd name="T74" fmla="*/ 557 w 1638"/>
                    <a:gd name="T75" fmla="*/ 50 h 786"/>
                    <a:gd name="T76" fmla="*/ 664 w 1638"/>
                    <a:gd name="T77" fmla="*/ 53 h 786"/>
                    <a:gd name="T78" fmla="*/ 774 w 1638"/>
                    <a:gd name="T79" fmla="*/ 56 h 786"/>
                    <a:gd name="T80" fmla="*/ 882 w 1638"/>
                    <a:gd name="T81" fmla="*/ 56 h 786"/>
                    <a:gd name="T82" fmla="*/ 988 w 1638"/>
                    <a:gd name="T83" fmla="*/ 53 h 786"/>
                    <a:gd name="T84" fmla="*/ 1093 w 1638"/>
                    <a:gd name="T85" fmla="*/ 50 h 786"/>
                    <a:gd name="T86" fmla="*/ 1196 w 1638"/>
                    <a:gd name="T87" fmla="*/ 45 h 786"/>
                    <a:gd name="T88" fmla="*/ 1297 w 1638"/>
                    <a:gd name="T89" fmla="*/ 39 h 786"/>
                    <a:gd name="T90" fmla="*/ 1398 w 1638"/>
                    <a:gd name="T91" fmla="*/ 30 h 786"/>
                    <a:gd name="T92" fmla="*/ 1495 w 1638"/>
                    <a:gd name="T93" fmla="*/ 20 h 786"/>
                    <a:gd name="T94" fmla="*/ 1590 w 1638"/>
                    <a:gd name="T95" fmla="*/ 9 h 7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638" h="786">
                      <a:moveTo>
                        <a:pt x="1638" y="2"/>
                      </a:moveTo>
                      <a:lnTo>
                        <a:pt x="1635" y="43"/>
                      </a:lnTo>
                      <a:lnTo>
                        <a:pt x="1630" y="83"/>
                      </a:lnTo>
                      <a:lnTo>
                        <a:pt x="1625" y="122"/>
                      </a:lnTo>
                      <a:lnTo>
                        <a:pt x="1616" y="161"/>
                      </a:lnTo>
                      <a:lnTo>
                        <a:pt x="1605" y="199"/>
                      </a:lnTo>
                      <a:lnTo>
                        <a:pt x="1594" y="237"/>
                      </a:lnTo>
                      <a:lnTo>
                        <a:pt x="1580" y="273"/>
                      </a:lnTo>
                      <a:lnTo>
                        <a:pt x="1564" y="309"/>
                      </a:lnTo>
                      <a:lnTo>
                        <a:pt x="1547" y="344"/>
                      </a:lnTo>
                      <a:lnTo>
                        <a:pt x="1529" y="377"/>
                      </a:lnTo>
                      <a:lnTo>
                        <a:pt x="1508" y="410"/>
                      </a:lnTo>
                      <a:lnTo>
                        <a:pt x="1488" y="442"/>
                      </a:lnTo>
                      <a:lnTo>
                        <a:pt x="1464" y="473"/>
                      </a:lnTo>
                      <a:lnTo>
                        <a:pt x="1440" y="503"/>
                      </a:lnTo>
                      <a:lnTo>
                        <a:pt x="1414" y="531"/>
                      </a:lnTo>
                      <a:lnTo>
                        <a:pt x="1387" y="558"/>
                      </a:lnTo>
                      <a:lnTo>
                        <a:pt x="1359" y="584"/>
                      </a:lnTo>
                      <a:lnTo>
                        <a:pt x="1329" y="609"/>
                      </a:lnTo>
                      <a:lnTo>
                        <a:pt x="1298" y="631"/>
                      </a:lnTo>
                      <a:lnTo>
                        <a:pt x="1268" y="654"/>
                      </a:lnTo>
                      <a:lnTo>
                        <a:pt x="1235" y="674"/>
                      </a:lnTo>
                      <a:lnTo>
                        <a:pt x="1200" y="693"/>
                      </a:lnTo>
                      <a:lnTo>
                        <a:pt x="1166" y="710"/>
                      </a:lnTo>
                      <a:lnTo>
                        <a:pt x="1131" y="726"/>
                      </a:lnTo>
                      <a:lnTo>
                        <a:pt x="1094" y="740"/>
                      </a:lnTo>
                      <a:lnTo>
                        <a:pt x="1057" y="752"/>
                      </a:lnTo>
                      <a:lnTo>
                        <a:pt x="1019" y="763"/>
                      </a:lnTo>
                      <a:lnTo>
                        <a:pt x="980" y="771"/>
                      </a:lnTo>
                      <a:lnTo>
                        <a:pt x="940" y="777"/>
                      </a:lnTo>
                      <a:lnTo>
                        <a:pt x="900" y="783"/>
                      </a:lnTo>
                      <a:lnTo>
                        <a:pt x="861" y="785"/>
                      </a:lnTo>
                      <a:lnTo>
                        <a:pt x="819" y="786"/>
                      </a:lnTo>
                      <a:lnTo>
                        <a:pt x="778" y="785"/>
                      </a:lnTo>
                      <a:lnTo>
                        <a:pt x="737" y="783"/>
                      </a:lnTo>
                      <a:lnTo>
                        <a:pt x="697" y="777"/>
                      </a:lnTo>
                      <a:lnTo>
                        <a:pt x="657" y="771"/>
                      </a:lnTo>
                      <a:lnTo>
                        <a:pt x="619" y="763"/>
                      </a:lnTo>
                      <a:lnTo>
                        <a:pt x="581" y="752"/>
                      </a:lnTo>
                      <a:lnTo>
                        <a:pt x="543" y="740"/>
                      </a:lnTo>
                      <a:lnTo>
                        <a:pt x="507" y="725"/>
                      </a:lnTo>
                      <a:lnTo>
                        <a:pt x="472" y="710"/>
                      </a:lnTo>
                      <a:lnTo>
                        <a:pt x="436" y="693"/>
                      </a:lnTo>
                      <a:lnTo>
                        <a:pt x="403" y="674"/>
                      </a:lnTo>
                      <a:lnTo>
                        <a:pt x="370" y="653"/>
                      </a:lnTo>
                      <a:lnTo>
                        <a:pt x="338" y="631"/>
                      </a:lnTo>
                      <a:lnTo>
                        <a:pt x="308" y="607"/>
                      </a:lnTo>
                      <a:lnTo>
                        <a:pt x="279" y="584"/>
                      </a:lnTo>
                      <a:lnTo>
                        <a:pt x="250" y="557"/>
                      </a:lnTo>
                      <a:lnTo>
                        <a:pt x="223" y="530"/>
                      </a:lnTo>
                      <a:lnTo>
                        <a:pt x="198" y="501"/>
                      </a:lnTo>
                      <a:lnTo>
                        <a:pt x="173" y="472"/>
                      </a:lnTo>
                      <a:lnTo>
                        <a:pt x="150" y="441"/>
                      </a:lnTo>
                      <a:lnTo>
                        <a:pt x="128" y="409"/>
                      </a:lnTo>
                      <a:lnTo>
                        <a:pt x="109" y="376"/>
                      </a:lnTo>
                      <a:lnTo>
                        <a:pt x="89" y="342"/>
                      </a:lnTo>
                      <a:lnTo>
                        <a:pt x="73" y="308"/>
                      </a:lnTo>
                      <a:lnTo>
                        <a:pt x="58" y="271"/>
                      </a:lnTo>
                      <a:lnTo>
                        <a:pt x="44" y="235"/>
                      </a:lnTo>
                      <a:lnTo>
                        <a:pt x="32" y="197"/>
                      </a:lnTo>
                      <a:lnTo>
                        <a:pt x="22" y="159"/>
                      </a:lnTo>
                      <a:lnTo>
                        <a:pt x="14" y="120"/>
                      </a:lnTo>
                      <a:lnTo>
                        <a:pt x="7" y="81"/>
                      </a:lnTo>
                      <a:lnTo>
                        <a:pt x="3" y="40"/>
                      </a:lnTo>
                      <a:lnTo>
                        <a:pt x="0" y="0"/>
                      </a:lnTo>
                      <a:lnTo>
                        <a:pt x="48" y="6"/>
                      </a:lnTo>
                      <a:lnTo>
                        <a:pt x="96" y="12"/>
                      </a:lnTo>
                      <a:lnTo>
                        <a:pt x="146" y="18"/>
                      </a:lnTo>
                      <a:lnTo>
                        <a:pt x="196" y="24"/>
                      </a:lnTo>
                      <a:lnTo>
                        <a:pt x="246" y="28"/>
                      </a:lnTo>
                      <a:lnTo>
                        <a:pt x="297" y="33"/>
                      </a:lnTo>
                      <a:lnTo>
                        <a:pt x="348" y="37"/>
                      </a:lnTo>
                      <a:lnTo>
                        <a:pt x="400" y="41"/>
                      </a:lnTo>
                      <a:lnTo>
                        <a:pt x="452" y="44"/>
                      </a:lnTo>
                      <a:lnTo>
                        <a:pt x="505" y="48"/>
                      </a:lnTo>
                      <a:lnTo>
                        <a:pt x="557" y="50"/>
                      </a:lnTo>
                      <a:lnTo>
                        <a:pt x="611" y="52"/>
                      </a:lnTo>
                      <a:lnTo>
                        <a:pt x="664" y="53"/>
                      </a:lnTo>
                      <a:lnTo>
                        <a:pt x="719" y="55"/>
                      </a:lnTo>
                      <a:lnTo>
                        <a:pt x="774" y="56"/>
                      </a:lnTo>
                      <a:lnTo>
                        <a:pt x="829" y="56"/>
                      </a:lnTo>
                      <a:lnTo>
                        <a:pt x="882" y="56"/>
                      </a:lnTo>
                      <a:lnTo>
                        <a:pt x="936" y="55"/>
                      </a:lnTo>
                      <a:lnTo>
                        <a:pt x="988" y="53"/>
                      </a:lnTo>
                      <a:lnTo>
                        <a:pt x="1041" y="52"/>
                      </a:lnTo>
                      <a:lnTo>
                        <a:pt x="1093" y="50"/>
                      </a:lnTo>
                      <a:lnTo>
                        <a:pt x="1145" y="48"/>
                      </a:lnTo>
                      <a:lnTo>
                        <a:pt x="1196" y="45"/>
                      </a:lnTo>
                      <a:lnTo>
                        <a:pt x="1247" y="42"/>
                      </a:lnTo>
                      <a:lnTo>
                        <a:pt x="1297" y="39"/>
                      </a:lnTo>
                      <a:lnTo>
                        <a:pt x="1348" y="34"/>
                      </a:lnTo>
                      <a:lnTo>
                        <a:pt x="1398" y="30"/>
                      </a:lnTo>
                      <a:lnTo>
                        <a:pt x="1447" y="25"/>
                      </a:lnTo>
                      <a:lnTo>
                        <a:pt x="1495" y="20"/>
                      </a:lnTo>
                      <a:lnTo>
                        <a:pt x="1544" y="15"/>
                      </a:lnTo>
                      <a:lnTo>
                        <a:pt x="1590" y="9"/>
                      </a:lnTo>
                      <a:lnTo>
                        <a:pt x="1638" y="2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45000"/>
                      </a:schemeClr>
                    </a:gs>
                    <a:gs pos="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0152398C-7294-77FD-8EF4-6B548E2E1777}"/>
                  </a:ext>
                </a:extLst>
              </p:cNvPr>
              <p:cNvGrpSpPr/>
              <p:nvPr/>
            </p:nvGrpSpPr>
            <p:grpSpPr>
              <a:xfrm>
                <a:off x="5940538" y="1511180"/>
                <a:ext cx="1109018" cy="3192174"/>
                <a:chOff x="3000179" y="211125"/>
                <a:chExt cx="1292141" cy="3719266"/>
              </a:xfrm>
            </p:grpSpPr>
            <p:sp>
              <p:nvSpPr>
                <p:cNvPr id="100" name="Freeform 27">
                  <a:extLst>
                    <a:ext uri="{FF2B5EF4-FFF2-40B4-BE49-F238E27FC236}">
                      <a16:creationId xmlns:a16="http://schemas.microsoft.com/office/drawing/2014/main" id="{DA6B14D3-EDF3-E921-25A3-7420160931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0179" y="531778"/>
                  <a:ext cx="430185" cy="88894"/>
                </a:xfrm>
                <a:custGeom>
                  <a:avLst/>
                  <a:gdLst>
                    <a:gd name="T0" fmla="*/ 1456 w 1626"/>
                    <a:gd name="T1" fmla="*/ 0 h 338"/>
                    <a:gd name="T2" fmla="*/ 1490 w 1626"/>
                    <a:gd name="T3" fmla="*/ 3 h 338"/>
                    <a:gd name="T4" fmla="*/ 1522 w 1626"/>
                    <a:gd name="T5" fmla="*/ 12 h 338"/>
                    <a:gd name="T6" fmla="*/ 1550 w 1626"/>
                    <a:gd name="T7" fmla="*/ 28 h 338"/>
                    <a:gd name="T8" fmla="*/ 1576 w 1626"/>
                    <a:gd name="T9" fmla="*/ 49 h 338"/>
                    <a:gd name="T10" fmla="*/ 1597 w 1626"/>
                    <a:gd name="T11" fmla="*/ 74 h 338"/>
                    <a:gd name="T12" fmla="*/ 1612 w 1626"/>
                    <a:gd name="T13" fmla="*/ 104 h 338"/>
                    <a:gd name="T14" fmla="*/ 1622 w 1626"/>
                    <a:gd name="T15" fmla="*/ 135 h 338"/>
                    <a:gd name="T16" fmla="*/ 1626 w 1626"/>
                    <a:gd name="T17" fmla="*/ 169 h 338"/>
                    <a:gd name="T18" fmla="*/ 1625 w 1626"/>
                    <a:gd name="T19" fmla="*/ 187 h 338"/>
                    <a:gd name="T20" fmla="*/ 1618 w 1626"/>
                    <a:gd name="T21" fmla="*/ 220 h 338"/>
                    <a:gd name="T22" fmla="*/ 1605 w 1626"/>
                    <a:gd name="T23" fmla="*/ 249 h 338"/>
                    <a:gd name="T24" fmla="*/ 1587 w 1626"/>
                    <a:gd name="T25" fmla="*/ 277 h 338"/>
                    <a:gd name="T26" fmla="*/ 1564 w 1626"/>
                    <a:gd name="T27" fmla="*/ 300 h 338"/>
                    <a:gd name="T28" fmla="*/ 1537 w 1626"/>
                    <a:gd name="T29" fmla="*/ 318 h 338"/>
                    <a:gd name="T30" fmla="*/ 1506 w 1626"/>
                    <a:gd name="T31" fmla="*/ 330 h 338"/>
                    <a:gd name="T32" fmla="*/ 1474 w 1626"/>
                    <a:gd name="T33" fmla="*/ 337 h 338"/>
                    <a:gd name="T34" fmla="*/ 170 w 1626"/>
                    <a:gd name="T35" fmla="*/ 338 h 338"/>
                    <a:gd name="T36" fmla="*/ 136 w 1626"/>
                    <a:gd name="T37" fmla="*/ 335 h 338"/>
                    <a:gd name="T38" fmla="*/ 104 w 1626"/>
                    <a:gd name="T39" fmla="*/ 325 h 338"/>
                    <a:gd name="T40" fmla="*/ 76 w 1626"/>
                    <a:gd name="T41" fmla="*/ 310 h 338"/>
                    <a:gd name="T42" fmla="*/ 51 w 1626"/>
                    <a:gd name="T43" fmla="*/ 288 h 338"/>
                    <a:gd name="T44" fmla="*/ 30 w 1626"/>
                    <a:gd name="T45" fmla="*/ 263 h 338"/>
                    <a:gd name="T46" fmla="*/ 14 w 1626"/>
                    <a:gd name="T47" fmla="*/ 235 h 338"/>
                    <a:gd name="T48" fmla="*/ 4 w 1626"/>
                    <a:gd name="T49" fmla="*/ 203 h 338"/>
                    <a:gd name="T50" fmla="*/ 0 w 1626"/>
                    <a:gd name="T51" fmla="*/ 169 h 338"/>
                    <a:gd name="T52" fmla="*/ 1 w 1626"/>
                    <a:gd name="T53" fmla="*/ 151 h 338"/>
                    <a:gd name="T54" fmla="*/ 8 w 1626"/>
                    <a:gd name="T55" fmla="*/ 118 h 338"/>
                    <a:gd name="T56" fmla="*/ 21 w 1626"/>
                    <a:gd name="T57" fmla="*/ 89 h 338"/>
                    <a:gd name="T58" fmla="*/ 39 w 1626"/>
                    <a:gd name="T59" fmla="*/ 61 h 338"/>
                    <a:gd name="T60" fmla="*/ 62 w 1626"/>
                    <a:gd name="T61" fmla="*/ 39 h 338"/>
                    <a:gd name="T62" fmla="*/ 89 w 1626"/>
                    <a:gd name="T63" fmla="*/ 20 h 338"/>
                    <a:gd name="T64" fmla="*/ 120 w 1626"/>
                    <a:gd name="T65" fmla="*/ 7 h 338"/>
                    <a:gd name="T66" fmla="*/ 153 w 1626"/>
                    <a:gd name="T67" fmla="*/ 1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26" h="338">
                      <a:moveTo>
                        <a:pt x="170" y="0"/>
                      </a:moveTo>
                      <a:lnTo>
                        <a:pt x="1456" y="0"/>
                      </a:lnTo>
                      <a:lnTo>
                        <a:pt x="1474" y="1"/>
                      </a:lnTo>
                      <a:lnTo>
                        <a:pt x="1490" y="3"/>
                      </a:lnTo>
                      <a:lnTo>
                        <a:pt x="1506" y="7"/>
                      </a:lnTo>
                      <a:lnTo>
                        <a:pt x="1522" y="12"/>
                      </a:lnTo>
                      <a:lnTo>
                        <a:pt x="1537" y="20"/>
                      </a:lnTo>
                      <a:lnTo>
                        <a:pt x="1550" y="28"/>
                      </a:lnTo>
                      <a:lnTo>
                        <a:pt x="1564" y="39"/>
                      </a:lnTo>
                      <a:lnTo>
                        <a:pt x="1576" y="49"/>
                      </a:lnTo>
                      <a:lnTo>
                        <a:pt x="1587" y="61"/>
                      </a:lnTo>
                      <a:lnTo>
                        <a:pt x="1597" y="74"/>
                      </a:lnTo>
                      <a:lnTo>
                        <a:pt x="1605" y="89"/>
                      </a:lnTo>
                      <a:lnTo>
                        <a:pt x="1612" y="104"/>
                      </a:lnTo>
                      <a:lnTo>
                        <a:pt x="1618" y="118"/>
                      </a:lnTo>
                      <a:lnTo>
                        <a:pt x="1622" y="135"/>
                      </a:lnTo>
                      <a:lnTo>
                        <a:pt x="1625" y="151"/>
                      </a:lnTo>
                      <a:lnTo>
                        <a:pt x="1626" y="169"/>
                      </a:lnTo>
                      <a:lnTo>
                        <a:pt x="1626" y="169"/>
                      </a:lnTo>
                      <a:lnTo>
                        <a:pt x="1625" y="187"/>
                      </a:lnTo>
                      <a:lnTo>
                        <a:pt x="1622" y="203"/>
                      </a:lnTo>
                      <a:lnTo>
                        <a:pt x="1618" y="220"/>
                      </a:lnTo>
                      <a:lnTo>
                        <a:pt x="1612" y="235"/>
                      </a:lnTo>
                      <a:lnTo>
                        <a:pt x="1605" y="249"/>
                      </a:lnTo>
                      <a:lnTo>
                        <a:pt x="1597" y="263"/>
                      </a:lnTo>
                      <a:lnTo>
                        <a:pt x="1587" y="277"/>
                      </a:lnTo>
                      <a:lnTo>
                        <a:pt x="1576" y="288"/>
                      </a:lnTo>
                      <a:lnTo>
                        <a:pt x="1564" y="300"/>
                      </a:lnTo>
                      <a:lnTo>
                        <a:pt x="1550" y="310"/>
                      </a:lnTo>
                      <a:lnTo>
                        <a:pt x="1537" y="318"/>
                      </a:lnTo>
                      <a:lnTo>
                        <a:pt x="1522" y="325"/>
                      </a:lnTo>
                      <a:lnTo>
                        <a:pt x="1506" y="330"/>
                      </a:lnTo>
                      <a:lnTo>
                        <a:pt x="1490" y="335"/>
                      </a:lnTo>
                      <a:lnTo>
                        <a:pt x="1474" y="337"/>
                      </a:lnTo>
                      <a:lnTo>
                        <a:pt x="1456" y="338"/>
                      </a:lnTo>
                      <a:lnTo>
                        <a:pt x="170" y="338"/>
                      </a:lnTo>
                      <a:lnTo>
                        <a:pt x="153" y="337"/>
                      </a:lnTo>
                      <a:lnTo>
                        <a:pt x="136" y="335"/>
                      </a:lnTo>
                      <a:lnTo>
                        <a:pt x="120" y="330"/>
                      </a:lnTo>
                      <a:lnTo>
                        <a:pt x="104" y="325"/>
                      </a:lnTo>
                      <a:lnTo>
                        <a:pt x="89" y="318"/>
                      </a:lnTo>
                      <a:lnTo>
                        <a:pt x="76" y="310"/>
                      </a:lnTo>
                      <a:lnTo>
                        <a:pt x="62" y="300"/>
                      </a:lnTo>
                      <a:lnTo>
                        <a:pt x="51" y="288"/>
                      </a:lnTo>
                      <a:lnTo>
                        <a:pt x="39" y="277"/>
                      </a:lnTo>
                      <a:lnTo>
                        <a:pt x="30" y="263"/>
                      </a:lnTo>
                      <a:lnTo>
                        <a:pt x="21" y="249"/>
                      </a:lnTo>
                      <a:lnTo>
                        <a:pt x="14" y="235"/>
                      </a:lnTo>
                      <a:lnTo>
                        <a:pt x="8" y="220"/>
                      </a:lnTo>
                      <a:lnTo>
                        <a:pt x="4" y="203"/>
                      </a:lnTo>
                      <a:lnTo>
                        <a:pt x="1" y="187"/>
                      </a:lnTo>
                      <a:lnTo>
                        <a:pt x="0" y="169"/>
                      </a:lnTo>
                      <a:lnTo>
                        <a:pt x="0" y="169"/>
                      </a:lnTo>
                      <a:lnTo>
                        <a:pt x="1" y="151"/>
                      </a:lnTo>
                      <a:lnTo>
                        <a:pt x="4" y="135"/>
                      </a:lnTo>
                      <a:lnTo>
                        <a:pt x="8" y="118"/>
                      </a:lnTo>
                      <a:lnTo>
                        <a:pt x="14" y="104"/>
                      </a:lnTo>
                      <a:lnTo>
                        <a:pt x="21" y="89"/>
                      </a:lnTo>
                      <a:lnTo>
                        <a:pt x="30" y="74"/>
                      </a:lnTo>
                      <a:lnTo>
                        <a:pt x="39" y="61"/>
                      </a:lnTo>
                      <a:lnTo>
                        <a:pt x="51" y="49"/>
                      </a:lnTo>
                      <a:lnTo>
                        <a:pt x="62" y="39"/>
                      </a:lnTo>
                      <a:lnTo>
                        <a:pt x="76" y="28"/>
                      </a:lnTo>
                      <a:lnTo>
                        <a:pt x="89" y="20"/>
                      </a:lnTo>
                      <a:lnTo>
                        <a:pt x="104" y="12"/>
                      </a:lnTo>
                      <a:lnTo>
                        <a:pt x="120" y="7"/>
                      </a:lnTo>
                      <a:lnTo>
                        <a:pt x="136" y="3"/>
                      </a:lnTo>
                      <a:lnTo>
                        <a:pt x="153" y="1"/>
                      </a:lnTo>
                      <a:lnTo>
                        <a:pt x="17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060606"/>
                    </a:gs>
                    <a:gs pos="62000">
                      <a:srgbClr val="3C3C3C"/>
                    </a:gs>
                    <a:gs pos="45000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tx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1" name="Freeform 28">
                  <a:extLst>
                    <a:ext uri="{FF2B5EF4-FFF2-40B4-BE49-F238E27FC236}">
                      <a16:creationId xmlns:a16="http://schemas.microsoft.com/office/drawing/2014/main" id="{771CC3B2-686F-93FB-2E47-89A4C62167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5576" y="546063"/>
                  <a:ext cx="379388" cy="52385"/>
                </a:xfrm>
                <a:custGeom>
                  <a:avLst/>
                  <a:gdLst>
                    <a:gd name="T0" fmla="*/ 1360 w 1434"/>
                    <a:gd name="T1" fmla="*/ 0 h 200"/>
                    <a:gd name="T2" fmla="*/ 1375 w 1434"/>
                    <a:gd name="T3" fmla="*/ 3 h 200"/>
                    <a:gd name="T4" fmla="*/ 1388 w 1434"/>
                    <a:gd name="T5" fmla="*/ 6 h 200"/>
                    <a:gd name="T6" fmla="*/ 1401 w 1434"/>
                    <a:gd name="T7" fmla="*/ 13 h 200"/>
                    <a:gd name="T8" fmla="*/ 1412 w 1434"/>
                    <a:gd name="T9" fmla="*/ 22 h 200"/>
                    <a:gd name="T10" fmla="*/ 1421 w 1434"/>
                    <a:gd name="T11" fmla="*/ 33 h 200"/>
                    <a:gd name="T12" fmla="*/ 1428 w 1434"/>
                    <a:gd name="T13" fmla="*/ 46 h 200"/>
                    <a:gd name="T14" fmla="*/ 1433 w 1434"/>
                    <a:gd name="T15" fmla="*/ 60 h 200"/>
                    <a:gd name="T16" fmla="*/ 1434 w 1434"/>
                    <a:gd name="T17" fmla="*/ 75 h 200"/>
                    <a:gd name="T18" fmla="*/ 1434 w 1434"/>
                    <a:gd name="T19" fmla="*/ 134 h 200"/>
                    <a:gd name="T20" fmla="*/ 1430 w 1434"/>
                    <a:gd name="T21" fmla="*/ 147 h 200"/>
                    <a:gd name="T22" fmla="*/ 1425 w 1434"/>
                    <a:gd name="T23" fmla="*/ 161 h 200"/>
                    <a:gd name="T24" fmla="*/ 1417 w 1434"/>
                    <a:gd name="T25" fmla="*/ 172 h 200"/>
                    <a:gd name="T26" fmla="*/ 1407 w 1434"/>
                    <a:gd name="T27" fmla="*/ 183 h 200"/>
                    <a:gd name="T28" fmla="*/ 1395 w 1434"/>
                    <a:gd name="T29" fmla="*/ 191 h 200"/>
                    <a:gd name="T30" fmla="*/ 1381 w 1434"/>
                    <a:gd name="T31" fmla="*/ 196 h 200"/>
                    <a:gd name="T32" fmla="*/ 1367 w 1434"/>
                    <a:gd name="T33" fmla="*/ 200 h 200"/>
                    <a:gd name="T34" fmla="*/ 75 w 1434"/>
                    <a:gd name="T35" fmla="*/ 200 h 200"/>
                    <a:gd name="T36" fmla="*/ 59 w 1434"/>
                    <a:gd name="T37" fmla="*/ 199 h 200"/>
                    <a:gd name="T38" fmla="*/ 46 w 1434"/>
                    <a:gd name="T39" fmla="*/ 194 h 200"/>
                    <a:gd name="T40" fmla="*/ 33 w 1434"/>
                    <a:gd name="T41" fmla="*/ 187 h 200"/>
                    <a:gd name="T42" fmla="*/ 22 w 1434"/>
                    <a:gd name="T43" fmla="*/ 178 h 200"/>
                    <a:gd name="T44" fmla="*/ 13 w 1434"/>
                    <a:gd name="T45" fmla="*/ 167 h 200"/>
                    <a:gd name="T46" fmla="*/ 6 w 1434"/>
                    <a:gd name="T47" fmla="*/ 154 h 200"/>
                    <a:gd name="T48" fmla="*/ 2 w 1434"/>
                    <a:gd name="T49" fmla="*/ 140 h 200"/>
                    <a:gd name="T50" fmla="*/ 0 w 1434"/>
                    <a:gd name="T51" fmla="*/ 126 h 200"/>
                    <a:gd name="T52" fmla="*/ 1 w 1434"/>
                    <a:gd name="T53" fmla="*/ 68 h 200"/>
                    <a:gd name="T54" fmla="*/ 4 w 1434"/>
                    <a:gd name="T55" fmla="*/ 53 h 200"/>
                    <a:gd name="T56" fmla="*/ 9 w 1434"/>
                    <a:gd name="T57" fmla="*/ 39 h 200"/>
                    <a:gd name="T58" fmla="*/ 17 w 1434"/>
                    <a:gd name="T59" fmla="*/ 28 h 200"/>
                    <a:gd name="T60" fmla="*/ 28 w 1434"/>
                    <a:gd name="T61" fmla="*/ 17 h 200"/>
                    <a:gd name="T62" fmla="*/ 40 w 1434"/>
                    <a:gd name="T63" fmla="*/ 9 h 200"/>
                    <a:gd name="T64" fmla="*/ 53 w 1434"/>
                    <a:gd name="T65" fmla="*/ 4 h 200"/>
                    <a:gd name="T66" fmla="*/ 67 w 1434"/>
                    <a:gd name="T67" fmla="*/ 1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434" h="200">
                      <a:moveTo>
                        <a:pt x="75" y="0"/>
                      </a:moveTo>
                      <a:lnTo>
                        <a:pt x="1360" y="0"/>
                      </a:lnTo>
                      <a:lnTo>
                        <a:pt x="1367" y="1"/>
                      </a:lnTo>
                      <a:lnTo>
                        <a:pt x="1375" y="3"/>
                      </a:lnTo>
                      <a:lnTo>
                        <a:pt x="1381" y="4"/>
                      </a:lnTo>
                      <a:lnTo>
                        <a:pt x="1388" y="6"/>
                      </a:lnTo>
                      <a:lnTo>
                        <a:pt x="1395" y="9"/>
                      </a:lnTo>
                      <a:lnTo>
                        <a:pt x="1401" y="13"/>
                      </a:lnTo>
                      <a:lnTo>
                        <a:pt x="1407" y="17"/>
                      </a:lnTo>
                      <a:lnTo>
                        <a:pt x="1412" y="22"/>
                      </a:lnTo>
                      <a:lnTo>
                        <a:pt x="1417" y="28"/>
                      </a:lnTo>
                      <a:lnTo>
                        <a:pt x="1421" y="33"/>
                      </a:lnTo>
                      <a:lnTo>
                        <a:pt x="1425" y="39"/>
                      </a:lnTo>
                      <a:lnTo>
                        <a:pt x="1428" y="46"/>
                      </a:lnTo>
                      <a:lnTo>
                        <a:pt x="1430" y="53"/>
                      </a:lnTo>
                      <a:lnTo>
                        <a:pt x="1433" y="60"/>
                      </a:lnTo>
                      <a:lnTo>
                        <a:pt x="1434" y="68"/>
                      </a:lnTo>
                      <a:lnTo>
                        <a:pt x="1434" y="75"/>
                      </a:lnTo>
                      <a:lnTo>
                        <a:pt x="1434" y="126"/>
                      </a:lnTo>
                      <a:lnTo>
                        <a:pt x="1434" y="134"/>
                      </a:lnTo>
                      <a:lnTo>
                        <a:pt x="1433" y="140"/>
                      </a:lnTo>
                      <a:lnTo>
                        <a:pt x="1430" y="147"/>
                      </a:lnTo>
                      <a:lnTo>
                        <a:pt x="1428" y="154"/>
                      </a:lnTo>
                      <a:lnTo>
                        <a:pt x="1425" y="161"/>
                      </a:lnTo>
                      <a:lnTo>
                        <a:pt x="1421" y="167"/>
                      </a:lnTo>
                      <a:lnTo>
                        <a:pt x="1417" y="172"/>
                      </a:lnTo>
                      <a:lnTo>
                        <a:pt x="1412" y="178"/>
                      </a:lnTo>
                      <a:lnTo>
                        <a:pt x="1407" y="183"/>
                      </a:lnTo>
                      <a:lnTo>
                        <a:pt x="1401" y="187"/>
                      </a:lnTo>
                      <a:lnTo>
                        <a:pt x="1395" y="191"/>
                      </a:lnTo>
                      <a:lnTo>
                        <a:pt x="1388" y="194"/>
                      </a:lnTo>
                      <a:lnTo>
                        <a:pt x="1381" y="196"/>
                      </a:lnTo>
                      <a:lnTo>
                        <a:pt x="1375" y="199"/>
                      </a:lnTo>
                      <a:lnTo>
                        <a:pt x="1367" y="200"/>
                      </a:lnTo>
                      <a:lnTo>
                        <a:pt x="1360" y="200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59" y="199"/>
                      </a:lnTo>
                      <a:lnTo>
                        <a:pt x="53" y="196"/>
                      </a:lnTo>
                      <a:lnTo>
                        <a:pt x="46" y="194"/>
                      </a:lnTo>
                      <a:lnTo>
                        <a:pt x="40" y="191"/>
                      </a:lnTo>
                      <a:lnTo>
                        <a:pt x="33" y="187"/>
                      </a:lnTo>
                      <a:lnTo>
                        <a:pt x="28" y="183"/>
                      </a:lnTo>
                      <a:lnTo>
                        <a:pt x="22" y="178"/>
                      </a:lnTo>
                      <a:lnTo>
                        <a:pt x="17" y="172"/>
                      </a:lnTo>
                      <a:lnTo>
                        <a:pt x="13" y="167"/>
                      </a:lnTo>
                      <a:lnTo>
                        <a:pt x="9" y="161"/>
                      </a:lnTo>
                      <a:lnTo>
                        <a:pt x="6" y="154"/>
                      </a:lnTo>
                      <a:lnTo>
                        <a:pt x="4" y="147"/>
                      </a:lnTo>
                      <a:lnTo>
                        <a:pt x="2" y="140"/>
                      </a:lnTo>
                      <a:lnTo>
                        <a:pt x="1" y="134"/>
                      </a:lnTo>
                      <a:lnTo>
                        <a:pt x="0" y="126"/>
                      </a:lnTo>
                      <a:lnTo>
                        <a:pt x="0" y="75"/>
                      </a:lnTo>
                      <a:lnTo>
                        <a:pt x="1" y="68"/>
                      </a:lnTo>
                      <a:lnTo>
                        <a:pt x="2" y="60"/>
                      </a:lnTo>
                      <a:lnTo>
                        <a:pt x="4" y="53"/>
                      </a:lnTo>
                      <a:lnTo>
                        <a:pt x="6" y="46"/>
                      </a:lnTo>
                      <a:lnTo>
                        <a:pt x="9" y="39"/>
                      </a:lnTo>
                      <a:lnTo>
                        <a:pt x="13" y="33"/>
                      </a:lnTo>
                      <a:lnTo>
                        <a:pt x="17" y="28"/>
                      </a:lnTo>
                      <a:lnTo>
                        <a:pt x="22" y="22"/>
                      </a:lnTo>
                      <a:lnTo>
                        <a:pt x="28" y="17"/>
                      </a:lnTo>
                      <a:lnTo>
                        <a:pt x="33" y="13"/>
                      </a:lnTo>
                      <a:lnTo>
                        <a:pt x="40" y="9"/>
                      </a:lnTo>
                      <a:lnTo>
                        <a:pt x="46" y="6"/>
                      </a:lnTo>
                      <a:lnTo>
                        <a:pt x="53" y="4"/>
                      </a:lnTo>
                      <a:lnTo>
                        <a:pt x="59" y="3"/>
                      </a:lnTo>
                      <a:lnTo>
                        <a:pt x="67" y="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pattFill prst="pct60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2" name="Freeform 29">
                  <a:extLst>
                    <a:ext uri="{FF2B5EF4-FFF2-40B4-BE49-F238E27FC236}">
                      <a16:creationId xmlns:a16="http://schemas.microsoft.com/office/drawing/2014/main" id="{6C0128C0-AE1C-0234-DDCE-619805C4B5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3201" y="353990"/>
                  <a:ext cx="92069" cy="90482"/>
                </a:xfrm>
                <a:custGeom>
                  <a:avLst/>
                  <a:gdLst>
                    <a:gd name="T0" fmla="*/ 189 w 345"/>
                    <a:gd name="T1" fmla="*/ 1 h 344"/>
                    <a:gd name="T2" fmla="*/ 224 w 345"/>
                    <a:gd name="T3" fmla="*/ 8 h 344"/>
                    <a:gd name="T4" fmla="*/ 254 w 345"/>
                    <a:gd name="T5" fmla="*/ 21 h 344"/>
                    <a:gd name="T6" fmla="*/ 282 w 345"/>
                    <a:gd name="T7" fmla="*/ 39 h 344"/>
                    <a:gd name="T8" fmla="*/ 305 w 345"/>
                    <a:gd name="T9" fmla="*/ 63 h 344"/>
                    <a:gd name="T10" fmla="*/ 324 w 345"/>
                    <a:gd name="T11" fmla="*/ 90 h 344"/>
                    <a:gd name="T12" fmla="*/ 337 w 345"/>
                    <a:gd name="T13" fmla="*/ 121 h 344"/>
                    <a:gd name="T14" fmla="*/ 343 w 345"/>
                    <a:gd name="T15" fmla="*/ 154 h 344"/>
                    <a:gd name="T16" fmla="*/ 343 w 345"/>
                    <a:gd name="T17" fmla="*/ 189 h 344"/>
                    <a:gd name="T18" fmla="*/ 337 w 345"/>
                    <a:gd name="T19" fmla="*/ 224 h 344"/>
                    <a:gd name="T20" fmla="*/ 324 w 345"/>
                    <a:gd name="T21" fmla="*/ 254 h 344"/>
                    <a:gd name="T22" fmla="*/ 305 w 345"/>
                    <a:gd name="T23" fmla="*/ 282 h 344"/>
                    <a:gd name="T24" fmla="*/ 282 w 345"/>
                    <a:gd name="T25" fmla="*/ 304 h 344"/>
                    <a:gd name="T26" fmla="*/ 254 w 345"/>
                    <a:gd name="T27" fmla="*/ 324 h 344"/>
                    <a:gd name="T28" fmla="*/ 224 w 345"/>
                    <a:gd name="T29" fmla="*/ 336 h 344"/>
                    <a:gd name="T30" fmla="*/ 189 w 345"/>
                    <a:gd name="T31" fmla="*/ 343 h 344"/>
                    <a:gd name="T32" fmla="*/ 155 w 345"/>
                    <a:gd name="T33" fmla="*/ 343 h 344"/>
                    <a:gd name="T34" fmla="*/ 121 w 345"/>
                    <a:gd name="T35" fmla="*/ 336 h 344"/>
                    <a:gd name="T36" fmla="*/ 90 w 345"/>
                    <a:gd name="T37" fmla="*/ 324 h 344"/>
                    <a:gd name="T38" fmla="*/ 63 w 345"/>
                    <a:gd name="T39" fmla="*/ 304 h 344"/>
                    <a:gd name="T40" fmla="*/ 39 w 345"/>
                    <a:gd name="T41" fmla="*/ 282 h 344"/>
                    <a:gd name="T42" fmla="*/ 21 w 345"/>
                    <a:gd name="T43" fmla="*/ 254 h 344"/>
                    <a:gd name="T44" fmla="*/ 8 w 345"/>
                    <a:gd name="T45" fmla="*/ 224 h 344"/>
                    <a:gd name="T46" fmla="*/ 1 w 345"/>
                    <a:gd name="T47" fmla="*/ 189 h 344"/>
                    <a:gd name="T48" fmla="*/ 1 w 345"/>
                    <a:gd name="T49" fmla="*/ 154 h 344"/>
                    <a:gd name="T50" fmla="*/ 8 w 345"/>
                    <a:gd name="T51" fmla="*/ 121 h 344"/>
                    <a:gd name="T52" fmla="*/ 21 w 345"/>
                    <a:gd name="T53" fmla="*/ 90 h 344"/>
                    <a:gd name="T54" fmla="*/ 39 w 345"/>
                    <a:gd name="T55" fmla="*/ 63 h 344"/>
                    <a:gd name="T56" fmla="*/ 63 w 345"/>
                    <a:gd name="T57" fmla="*/ 39 h 344"/>
                    <a:gd name="T58" fmla="*/ 90 w 345"/>
                    <a:gd name="T59" fmla="*/ 21 h 344"/>
                    <a:gd name="T60" fmla="*/ 121 w 345"/>
                    <a:gd name="T61" fmla="*/ 8 h 344"/>
                    <a:gd name="T62" fmla="*/ 155 w 345"/>
                    <a:gd name="T63" fmla="*/ 1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5" h="344">
                      <a:moveTo>
                        <a:pt x="172" y="0"/>
                      </a:moveTo>
                      <a:lnTo>
                        <a:pt x="189" y="1"/>
                      </a:lnTo>
                      <a:lnTo>
                        <a:pt x="207" y="3"/>
                      </a:lnTo>
                      <a:lnTo>
                        <a:pt x="224" y="8"/>
                      </a:lnTo>
                      <a:lnTo>
                        <a:pt x="240" y="14"/>
                      </a:lnTo>
                      <a:lnTo>
                        <a:pt x="254" y="21"/>
                      </a:lnTo>
                      <a:lnTo>
                        <a:pt x="268" y="30"/>
                      </a:lnTo>
                      <a:lnTo>
                        <a:pt x="282" y="39"/>
                      </a:lnTo>
                      <a:lnTo>
                        <a:pt x="294" y="50"/>
                      </a:lnTo>
                      <a:lnTo>
                        <a:pt x="305" y="63"/>
                      </a:lnTo>
                      <a:lnTo>
                        <a:pt x="315" y="75"/>
                      </a:lnTo>
                      <a:lnTo>
                        <a:pt x="324" y="90"/>
                      </a:lnTo>
                      <a:lnTo>
                        <a:pt x="331" y="105"/>
                      </a:lnTo>
                      <a:lnTo>
                        <a:pt x="337" y="121"/>
                      </a:lnTo>
                      <a:lnTo>
                        <a:pt x="341" y="137"/>
                      </a:lnTo>
                      <a:lnTo>
                        <a:pt x="343" y="154"/>
                      </a:lnTo>
                      <a:lnTo>
                        <a:pt x="345" y="172"/>
                      </a:lnTo>
                      <a:lnTo>
                        <a:pt x="343" y="189"/>
                      </a:lnTo>
                      <a:lnTo>
                        <a:pt x="341" y="206"/>
                      </a:lnTo>
                      <a:lnTo>
                        <a:pt x="337" y="224"/>
                      </a:lnTo>
                      <a:lnTo>
                        <a:pt x="331" y="239"/>
                      </a:lnTo>
                      <a:lnTo>
                        <a:pt x="324" y="254"/>
                      </a:lnTo>
                      <a:lnTo>
                        <a:pt x="315" y="268"/>
                      </a:lnTo>
                      <a:lnTo>
                        <a:pt x="305" y="282"/>
                      </a:lnTo>
                      <a:lnTo>
                        <a:pt x="294" y="294"/>
                      </a:lnTo>
                      <a:lnTo>
                        <a:pt x="282" y="304"/>
                      </a:lnTo>
                      <a:lnTo>
                        <a:pt x="268" y="315"/>
                      </a:lnTo>
                      <a:lnTo>
                        <a:pt x="254" y="324"/>
                      </a:lnTo>
                      <a:lnTo>
                        <a:pt x="240" y="331"/>
                      </a:lnTo>
                      <a:lnTo>
                        <a:pt x="224" y="336"/>
                      </a:lnTo>
                      <a:lnTo>
                        <a:pt x="207" y="341"/>
                      </a:lnTo>
                      <a:lnTo>
                        <a:pt x="189" y="343"/>
                      </a:lnTo>
                      <a:lnTo>
                        <a:pt x="172" y="344"/>
                      </a:lnTo>
                      <a:lnTo>
                        <a:pt x="155" y="343"/>
                      </a:lnTo>
                      <a:lnTo>
                        <a:pt x="138" y="341"/>
                      </a:lnTo>
                      <a:lnTo>
                        <a:pt x="121" y="336"/>
                      </a:lnTo>
                      <a:lnTo>
                        <a:pt x="105" y="331"/>
                      </a:lnTo>
                      <a:lnTo>
                        <a:pt x="90" y="324"/>
                      </a:lnTo>
                      <a:lnTo>
                        <a:pt x="76" y="315"/>
                      </a:lnTo>
                      <a:lnTo>
                        <a:pt x="63" y="304"/>
                      </a:lnTo>
                      <a:lnTo>
                        <a:pt x="50" y="294"/>
                      </a:lnTo>
                      <a:lnTo>
                        <a:pt x="39" y="282"/>
                      </a:lnTo>
                      <a:lnTo>
                        <a:pt x="30" y="268"/>
                      </a:lnTo>
                      <a:lnTo>
                        <a:pt x="21" y="254"/>
                      </a:lnTo>
                      <a:lnTo>
                        <a:pt x="14" y="239"/>
                      </a:lnTo>
                      <a:lnTo>
                        <a:pt x="8" y="224"/>
                      </a:lnTo>
                      <a:lnTo>
                        <a:pt x="3" y="206"/>
                      </a:lnTo>
                      <a:lnTo>
                        <a:pt x="1" y="189"/>
                      </a:lnTo>
                      <a:lnTo>
                        <a:pt x="0" y="172"/>
                      </a:lnTo>
                      <a:lnTo>
                        <a:pt x="1" y="154"/>
                      </a:lnTo>
                      <a:lnTo>
                        <a:pt x="3" y="137"/>
                      </a:lnTo>
                      <a:lnTo>
                        <a:pt x="8" y="121"/>
                      </a:lnTo>
                      <a:lnTo>
                        <a:pt x="14" y="105"/>
                      </a:lnTo>
                      <a:lnTo>
                        <a:pt x="21" y="90"/>
                      </a:lnTo>
                      <a:lnTo>
                        <a:pt x="30" y="75"/>
                      </a:lnTo>
                      <a:lnTo>
                        <a:pt x="39" y="63"/>
                      </a:lnTo>
                      <a:lnTo>
                        <a:pt x="50" y="50"/>
                      </a:lnTo>
                      <a:lnTo>
                        <a:pt x="63" y="39"/>
                      </a:lnTo>
                      <a:lnTo>
                        <a:pt x="76" y="30"/>
                      </a:lnTo>
                      <a:lnTo>
                        <a:pt x="90" y="21"/>
                      </a:lnTo>
                      <a:lnTo>
                        <a:pt x="105" y="14"/>
                      </a:lnTo>
                      <a:lnTo>
                        <a:pt x="121" y="8"/>
                      </a:lnTo>
                      <a:lnTo>
                        <a:pt x="138" y="3"/>
                      </a:lnTo>
                      <a:lnTo>
                        <a:pt x="155" y="1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65000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3" name="Freeform 30">
                  <a:extLst>
                    <a:ext uri="{FF2B5EF4-FFF2-40B4-BE49-F238E27FC236}">
                      <a16:creationId xmlns:a16="http://schemas.microsoft.com/office/drawing/2014/main" id="{876BDE28-44CB-2897-8C6F-AD07E8E491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7034" y="376211"/>
                  <a:ext cx="44447" cy="44447"/>
                </a:xfrm>
                <a:custGeom>
                  <a:avLst/>
                  <a:gdLst>
                    <a:gd name="T0" fmla="*/ 93 w 169"/>
                    <a:gd name="T1" fmla="*/ 0 h 169"/>
                    <a:gd name="T2" fmla="*/ 109 w 169"/>
                    <a:gd name="T3" fmla="*/ 3 h 169"/>
                    <a:gd name="T4" fmla="*/ 124 w 169"/>
                    <a:gd name="T5" fmla="*/ 10 h 169"/>
                    <a:gd name="T6" fmla="*/ 138 w 169"/>
                    <a:gd name="T7" fmla="*/ 19 h 169"/>
                    <a:gd name="T8" fmla="*/ 149 w 169"/>
                    <a:gd name="T9" fmla="*/ 31 h 169"/>
                    <a:gd name="T10" fmla="*/ 158 w 169"/>
                    <a:gd name="T11" fmla="*/ 43 h 169"/>
                    <a:gd name="T12" fmla="*/ 165 w 169"/>
                    <a:gd name="T13" fmla="*/ 59 h 169"/>
                    <a:gd name="T14" fmla="*/ 169 w 169"/>
                    <a:gd name="T15" fmla="*/ 75 h 169"/>
                    <a:gd name="T16" fmla="*/ 169 w 169"/>
                    <a:gd name="T17" fmla="*/ 92 h 169"/>
                    <a:gd name="T18" fmla="*/ 165 w 169"/>
                    <a:gd name="T19" fmla="*/ 109 h 169"/>
                    <a:gd name="T20" fmla="*/ 158 w 169"/>
                    <a:gd name="T21" fmla="*/ 124 h 169"/>
                    <a:gd name="T22" fmla="*/ 149 w 169"/>
                    <a:gd name="T23" fmla="*/ 138 h 169"/>
                    <a:gd name="T24" fmla="*/ 138 w 169"/>
                    <a:gd name="T25" fmla="*/ 149 h 169"/>
                    <a:gd name="T26" fmla="*/ 124 w 169"/>
                    <a:gd name="T27" fmla="*/ 158 h 169"/>
                    <a:gd name="T28" fmla="*/ 109 w 169"/>
                    <a:gd name="T29" fmla="*/ 165 h 169"/>
                    <a:gd name="T30" fmla="*/ 93 w 169"/>
                    <a:gd name="T31" fmla="*/ 169 h 169"/>
                    <a:gd name="T32" fmla="*/ 75 w 169"/>
                    <a:gd name="T33" fmla="*/ 169 h 169"/>
                    <a:gd name="T34" fmla="*/ 59 w 169"/>
                    <a:gd name="T35" fmla="*/ 165 h 169"/>
                    <a:gd name="T36" fmla="*/ 44 w 169"/>
                    <a:gd name="T37" fmla="*/ 158 h 169"/>
                    <a:gd name="T38" fmla="*/ 31 w 169"/>
                    <a:gd name="T39" fmla="*/ 149 h 169"/>
                    <a:gd name="T40" fmla="*/ 19 w 169"/>
                    <a:gd name="T41" fmla="*/ 138 h 169"/>
                    <a:gd name="T42" fmla="*/ 10 w 169"/>
                    <a:gd name="T43" fmla="*/ 124 h 169"/>
                    <a:gd name="T44" fmla="*/ 3 w 169"/>
                    <a:gd name="T45" fmla="*/ 109 h 169"/>
                    <a:gd name="T46" fmla="*/ 0 w 169"/>
                    <a:gd name="T47" fmla="*/ 92 h 169"/>
                    <a:gd name="T48" fmla="*/ 0 w 169"/>
                    <a:gd name="T49" fmla="*/ 75 h 169"/>
                    <a:gd name="T50" fmla="*/ 3 w 169"/>
                    <a:gd name="T51" fmla="*/ 59 h 169"/>
                    <a:gd name="T52" fmla="*/ 10 w 169"/>
                    <a:gd name="T53" fmla="*/ 43 h 169"/>
                    <a:gd name="T54" fmla="*/ 19 w 169"/>
                    <a:gd name="T55" fmla="*/ 31 h 169"/>
                    <a:gd name="T56" fmla="*/ 31 w 169"/>
                    <a:gd name="T57" fmla="*/ 19 h 169"/>
                    <a:gd name="T58" fmla="*/ 44 w 169"/>
                    <a:gd name="T59" fmla="*/ 10 h 169"/>
                    <a:gd name="T60" fmla="*/ 59 w 169"/>
                    <a:gd name="T61" fmla="*/ 3 h 169"/>
                    <a:gd name="T62" fmla="*/ 75 w 169"/>
                    <a:gd name="T63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9" h="169">
                      <a:moveTo>
                        <a:pt x="84" y="0"/>
                      </a:moveTo>
                      <a:lnTo>
                        <a:pt x="93" y="0"/>
                      </a:lnTo>
                      <a:lnTo>
                        <a:pt x="101" y="1"/>
                      </a:lnTo>
                      <a:lnTo>
                        <a:pt x="109" y="3"/>
                      </a:lnTo>
                      <a:lnTo>
                        <a:pt x="117" y="6"/>
                      </a:lnTo>
                      <a:lnTo>
                        <a:pt x="124" y="10"/>
                      </a:lnTo>
                      <a:lnTo>
                        <a:pt x="132" y="14"/>
                      </a:lnTo>
                      <a:lnTo>
                        <a:pt x="138" y="19"/>
                      </a:lnTo>
                      <a:lnTo>
                        <a:pt x="145" y="24"/>
                      </a:lnTo>
                      <a:lnTo>
                        <a:pt x="149" y="31"/>
                      </a:lnTo>
                      <a:lnTo>
                        <a:pt x="155" y="36"/>
                      </a:lnTo>
                      <a:lnTo>
                        <a:pt x="158" y="43"/>
                      </a:lnTo>
                      <a:lnTo>
                        <a:pt x="162" y="51"/>
                      </a:lnTo>
                      <a:lnTo>
                        <a:pt x="165" y="59"/>
                      </a:lnTo>
                      <a:lnTo>
                        <a:pt x="168" y="67"/>
                      </a:lnTo>
                      <a:lnTo>
                        <a:pt x="169" y="75"/>
                      </a:lnTo>
                      <a:lnTo>
                        <a:pt x="169" y="84"/>
                      </a:lnTo>
                      <a:lnTo>
                        <a:pt x="169" y="92"/>
                      </a:lnTo>
                      <a:lnTo>
                        <a:pt x="168" y="101"/>
                      </a:lnTo>
                      <a:lnTo>
                        <a:pt x="165" y="109"/>
                      </a:lnTo>
                      <a:lnTo>
                        <a:pt x="162" y="117"/>
                      </a:lnTo>
                      <a:lnTo>
                        <a:pt x="158" y="124"/>
                      </a:lnTo>
                      <a:lnTo>
                        <a:pt x="155" y="131"/>
                      </a:lnTo>
                      <a:lnTo>
                        <a:pt x="149" y="138"/>
                      </a:lnTo>
                      <a:lnTo>
                        <a:pt x="145" y="143"/>
                      </a:lnTo>
                      <a:lnTo>
                        <a:pt x="138" y="149"/>
                      </a:lnTo>
                      <a:lnTo>
                        <a:pt x="132" y="155"/>
                      </a:lnTo>
                      <a:lnTo>
                        <a:pt x="124" y="158"/>
                      </a:lnTo>
                      <a:lnTo>
                        <a:pt x="117" y="162"/>
                      </a:lnTo>
                      <a:lnTo>
                        <a:pt x="109" y="165"/>
                      </a:lnTo>
                      <a:lnTo>
                        <a:pt x="101" y="167"/>
                      </a:lnTo>
                      <a:lnTo>
                        <a:pt x="93" y="169"/>
                      </a:lnTo>
                      <a:lnTo>
                        <a:pt x="84" y="169"/>
                      </a:lnTo>
                      <a:lnTo>
                        <a:pt x="75" y="169"/>
                      </a:lnTo>
                      <a:lnTo>
                        <a:pt x="67" y="167"/>
                      </a:lnTo>
                      <a:lnTo>
                        <a:pt x="59" y="165"/>
                      </a:lnTo>
                      <a:lnTo>
                        <a:pt x="51" y="162"/>
                      </a:lnTo>
                      <a:lnTo>
                        <a:pt x="44" y="158"/>
                      </a:lnTo>
                      <a:lnTo>
                        <a:pt x="36" y="155"/>
                      </a:lnTo>
                      <a:lnTo>
                        <a:pt x="31" y="149"/>
                      </a:lnTo>
                      <a:lnTo>
                        <a:pt x="24" y="143"/>
                      </a:lnTo>
                      <a:lnTo>
                        <a:pt x="19" y="138"/>
                      </a:lnTo>
                      <a:lnTo>
                        <a:pt x="14" y="131"/>
                      </a:lnTo>
                      <a:lnTo>
                        <a:pt x="10" y="124"/>
                      </a:lnTo>
                      <a:lnTo>
                        <a:pt x="6" y="117"/>
                      </a:lnTo>
                      <a:lnTo>
                        <a:pt x="3" y="109"/>
                      </a:lnTo>
                      <a:lnTo>
                        <a:pt x="1" y="101"/>
                      </a:lnTo>
                      <a:lnTo>
                        <a:pt x="0" y="92"/>
                      </a:lnTo>
                      <a:lnTo>
                        <a:pt x="0" y="84"/>
                      </a:lnTo>
                      <a:lnTo>
                        <a:pt x="0" y="75"/>
                      </a:lnTo>
                      <a:lnTo>
                        <a:pt x="1" y="67"/>
                      </a:lnTo>
                      <a:lnTo>
                        <a:pt x="3" y="59"/>
                      </a:lnTo>
                      <a:lnTo>
                        <a:pt x="6" y="51"/>
                      </a:lnTo>
                      <a:lnTo>
                        <a:pt x="10" y="43"/>
                      </a:lnTo>
                      <a:lnTo>
                        <a:pt x="14" y="36"/>
                      </a:lnTo>
                      <a:lnTo>
                        <a:pt x="19" y="31"/>
                      </a:lnTo>
                      <a:lnTo>
                        <a:pt x="24" y="24"/>
                      </a:lnTo>
                      <a:lnTo>
                        <a:pt x="31" y="19"/>
                      </a:lnTo>
                      <a:lnTo>
                        <a:pt x="36" y="14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3"/>
                      </a:lnTo>
                      <a:lnTo>
                        <a:pt x="67" y="1"/>
                      </a:lnTo>
                      <a:lnTo>
                        <a:pt x="75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0F0"/>
                    </a:gs>
                    <a:gs pos="74000">
                      <a:srgbClr val="00206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4" name="Freeform 31">
                  <a:extLst>
                    <a:ext uri="{FF2B5EF4-FFF2-40B4-BE49-F238E27FC236}">
                      <a16:creationId xmlns:a16="http://schemas.microsoft.com/office/drawing/2014/main" id="{24A4AD86-D55C-5D5C-04C4-EB76178435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3377" y="393675"/>
                  <a:ext cx="12699" cy="12699"/>
                </a:xfrm>
                <a:custGeom>
                  <a:avLst/>
                  <a:gdLst>
                    <a:gd name="T0" fmla="*/ 23 w 46"/>
                    <a:gd name="T1" fmla="*/ 0 h 47"/>
                    <a:gd name="T2" fmla="*/ 27 w 46"/>
                    <a:gd name="T3" fmla="*/ 1 h 47"/>
                    <a:gd name="T4" fmla="*/ 32 w 46"/>
                    <a:gd name="T5" fmla="*/ 2 h 47"/>
                    <a:gd name="T6" fmla="*/ 35 w 46"/>
                    <a:gd name="T7" fmla="*/ 5 h 47"/>
                    <a:gd name="T8" fmla="*/ 39 w 46"/>
                    <a:gd name="T9" fmla="*/ 7 h 47"/>
                    <a:gd name="T10" fmla="*/ 42 w 46"/>
                    <a:gd name="T11" fmla="*/ 10 h 47"/>
                    <a:gd name="T12" fmla="*/ 45 w 46"/>
                    <a:gd name="T13" fmla="*/ 15 h 47"/>
                    <a:gd name="T14" fmla="*/ 46 w 46"/>
                    <a:gd name="T15" fmla="*/ 18 h 47"/>
                    <a:gd name="T16" fmla="*/ 46 w 46"/>
                    <a:gd name="T17" fmla="*/ 24 h 47"/>
                    <a:gd name="T18" fmla="*/ 46 w 46"/>
                    <a:gd name="T19" fmla="*/ 28 h 47"/>
                    <a:gd name="T20" fmla="*/ 45 w 46"/>
                    <a:gd name="T21" fmla="*/ 32 h 47"/>
                    <a:gd name="T22" fmla="*/ 42 w 46"/>
                    <a:gd name="T23" fmla="*/ 36 h 47"/>
                    <a:gd name="T24" fmla="*/ 39 w 46"/>
                    <a:gd name="T25" fmla="*/ 40 h 47"/>
                    <a:gd name="T26" fmla="*/ 35 w 46"/>
                    <a:gd name="T27" fmla="*/ 42 h 47"/>
                    <a:gd name="T28" fmla="*/ 32 w 46"/>
                    <a:gd name="T29" fmla="*/ 44 h 47"/>
                    <a:gd name="T30" fmla="*/ 27 w 46"/>
                    <a:gd name="T31" fmla="*/ 46 h 47"/>
                    <a:gd name="T32" fmla="*/ 23 w 46"/>
                    <a:gd name="T33" fmla="*/ 47 h 47"/>
                    <a:gd name="T34" fmla="*/ 18 w 46"/>
                    <a:gd name="T35" fmla="*/ 46 h 47"/>
                    <a:gd name="T36" fmla="*/ 14 w 46"/>
                    <a:gd name="T37" fmla="*/ 44 h 47"/>
                    <a:gd name="T38" fmla="*/ 10 w 46"/>
                    <a:gd name="T39" fmla="*/ 42 h 47"/>
                    <a:gd name="T40" fmla="*/ 7 w 46"/>
                    <a:gd name="T41" fmla="*/ 40 h 47"/>
                    <a:gd name="T42" fmla="*/ 4 w 46"/>
                    <a:gd name="T43" fmla="*/ 36 h 47"/>
                    <a:gd name="T44" fmla="*/ 1 w 46"/>
                    <a:gd name="T45" fmla="*/ 32 h 47"/>
                    <a:gd name="T46" fmla="*/ 0 w 46"/>
                    <a:gd name="T47" fmla="*/ 28 h 47"/>
                    <a:gd name="T48" fmla="*/ 0 w 46"/>
                    <a:gd name="T49" fmla="*/ 24 h 47"/>
                    <a:gd name="T50" fmla="*/ 0 w 46"/>
                    <a:gd name="T51" fmla="*/ 18 h 47"/>
                    <a:gd name="T52" fmla="*/ 1 w 46"/>
                    <a:gd name="T53" fmla="*/ 15 h 47"/>
                    <a:gd name="T54" fmla="*/ 4 w 46"/>
                    <a:gd name="T55" fmla="*/ 10 h 47"/>
                    <a:gd name="T56" fmla="*/ 7 w 46"/>
                    <a:gd name="T57" fmla="*/ 7 h 47"/>
                    <a:gd name="T58" fmla="*/ 10 w 46"/>
                    <a:gd name="T59" fmla="*/ 5 h 47"/>
                    <a:gd name="T60" fmla="*/ 14 w 46"/>
                    <a:gd name="T61" fmla="*/ 2 h 47"/>
                    <a:gd name="T62" fmla="*/ 18 w 46"/>
                    <a:gd name="T63" fmla="*/ 1 h 47"/>
                    <a:gd name="T64" fmla="*/ 23 w 46"/>
                    <a:gd name="T65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6" h="47">
                      <a:moveTo>
                        <a:pt x="23" y="0"/>
                      </a:moveTo>
                      <a:lnTo>
                        <a:pt x="27" y="1"/>
                      </a:lnTo>
                      <a:lnTo>
                        <a:pt x="32" y="2"/>
                      </a:lnTo>
                      <a:lnTo>
                        <a:pt x="35" y="5"/>
                      </a:lnTo>
                      <a:lnTo>
                        <a:pt x="39" y="7"/>
                      </a:lnTo>
                      <a:lnTo>
                        <a:pt x="42" y="10"/>
                      </a:lnTo>
                      <a:lnTo>
                        <a:pt x="45" y="15"/>
                      </a:lnTo>
                      <a:lnTo>
                        <a:pt x="46" y="18"/>
                      </a:lnTo>
                      <a:lnTo>
                        <a:pt x="46" y="24"/>
                      </a:lnTo>
                      <a:lnTo>
                        <a:pt x="46" y="28"/>
                      </a:lnTo>
                      <a:lnTo>
                        <a:pt x="45" y="32"/>
                      </a:lnTo>
                      <a:lnTo>
                        <a:pt x="42" y="36"/>
                      </a:lnTo>
                      <a:lnTo>
                        <a:pt x="39" y="40"/>
                      </a:lnTo>
                      <a:lnTo>
                        <a:pt x="35" y="42"/>
                      </a:lnTo>
                      <a:lnTo>
                        <a:pt x="32" y="44"/>
                      </a:lnTo>
                      <a:lnTo>
                        <a:pt x="27" y="46"/>
                      </a:lnTo>
                      <a:lnTo>
                        <a:pt x="23" y="47"/>
                      </a:lnTo>
                      <a:lnTo>
                        <a:pt x="18" y="46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7" y="40"/>
                      </a:lnTo>
                      <a:lnTo>
                        <a:pt x="4" y="36"/>
                      </a:lnTo>
                      <a:lnTo>
                        <a:pt x="1" y="32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8" y="1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E6E7E8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5" name="Freeform 32">
                  <a:extLst>
                    <a:ext uri="{FF2B5EF4-FFF2-40B4-BE49-F238E27FC236}">
                      <a16:creationId xmlns:a16="http://schemas.microsoft.com/office/drawing/2014/main" id="{5C2EC453-0628-DA0F-69D3-6ED98C89CD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4213" y="387350"/>
                  <a:ext cx="7938" cy="7938"/>
                </a:xfrm>
                <a:custGeom>
                  <a:avLst/>
                  <a:gdLst>
                    <a:gd name="T0" fmla="*/ 15 w 30"/>
                    <a:gd name="T1" fmla="*/ 0 h 31"/>
                    <a:gd name="T2" fmla="*/ 18 w 30"/>
                    <a:gd name="T3" fmla="*/ 0 h 31"/>
                    <a:gd name="T4" fmla="*/ 20 w 30"/>
                    <a:gd name="T5" fmla="*/ 1 h 31"/>
                    <a:gd name="T6" fmla="*/ 24 w 30"/>
                    <a:gd name="T7" fmla="*/ 2 h 31"/>
                    <a:gd name="T8" fmla="*/ 26 w 30"/>
                    <a:gd name="T9" fmla="*/ 4 h 31"/>
                    <a:gd name="T10" fmla="*/ 27 w 30"/>
                    <a:gd name="T11" fmla="*/ 7 h 31"/>
                    <a:gd name="T12" fmla="*/ 29 w 30"/>
                    <a:gd name="T13" fmla="*/ 9 h 31"/>
                    <a:gd name="T14" fmla="*/ 29 w 30"/>
                    <a:gd name="T15" fmla="*/ 11 h 31"/>
                    <a:gd name="T16" fmla="*/ 30 w 30"/>
                    <a:gd name="T17" fmla="*/ 15 h 31"/>
                    <a:gd name="T18" fmla="*/ 29 w 30"/>
                    <a:gd name="T19" fmla="*/ 18 h 31"/>
                    <a:gd name="T20" fmla="*/ 29 w 30"/>
                    <a:gd name="T21" fmla="*/ 20 h 31"/>
                    <a:gd name="T22" fmla="*/ 27 w 30"/>
                    <a:gd name="T23" fmla="*/ 24 h 31"/>
                    <a:gd name="T24" fmla="*/ 26 w 30"/>
                    <a:gd name="T25" fmla="*/ 26 h 31"/>
                    <a:gd name="T26" fmla="*/ 24 w 30"/>
                    <a:gd name="T27" fmla="*/ 27 h 31"/>
                    <a:gd name="T28" fmla="*/ 20 w 30"/>
                    <a:gd name="T29" fmla="*/ 28 h 31"/>
                    <a:gd name="T30" fmla="*/ 18 w 30"/>
                    <a:gd name="T31" fmla="*/ 30 h 31"/>
                    <a:gd name="T32" fmla="*/ 15 w 30"/>
                    <a:gd name="T33" fmla="*/ 31 h 31"/>
                    <a:gd name="T34" fmla="*/ 11 w 30"/>
                    <a:gd name="T35" fmla="*/ 30 h 31"/>
                    <a:gd name="T36" fmla="*/ 9 w 30"/>
                    <a:gd name="T37" fmla="*/ 28 h 31"/>
                    <a:gd name="T38" fmla="*/ 7 w 30"/>
                    <a:gd name="T39" fmla="*/ 27 h 31"/>
                    <a:gd name="T40" fmla="*/ 4 w 30"/>
                    <a:gd name="T41" fmla="*/ 26 h 31"/>
                    <a:gd name="T42" fmla="*/ 2 w 30"/>
                    <a:gd name="T43" fmla="*/ 24 h 31"/>
                    <a:gd name="T44" fmla="*/ 1 w 30"/>
                    <a:gd name="T45" fmla="*/ 20 h 31"/>
                    <a:gd name="T46" fmla="*/ 0 w 30"/>
                    <a:gd name="T47" fmla="*/ 18 h 31"/>
                    <a:gd name="T48" fmla="*/ 0 w 30"/>
                    <a:gd name="T49" fmla="*/ 15 h 31"/>
                    <a:gd name="T50" fmla="*/ 0 w 30"/>
                    <a:gd name="T51" fmla="*/ 11 h 31"/>
                    <a:gd name="T52" fmla="*/ 1 w 30"/>
                    <a:gd name="T53" fmla="*/ 9 h 31"/>
                    <a:gd name="T54" fmla="*/ 2 w 30"/>
                    <a:gd name="T55" fmla="*/ 7 h 31"/>
                    <a:gd name="T56" fmla="*/ 4 w 30"/>
                    <a:gd name="T57" fmla="*/ 4 h 31"/>
                    <a:gd name="T58" fmla="*/ 7 w 30"/>
                    <a:gd name="T59" fmla="*/ 2 h 31"/>
                    <a:gd name="T60" fmla="*/ 9 w 30"/>
                    <a:gd name="T61" fmla="*/ 1 h 31"/>
                    <a:gd name="T62" fmla="*/ 11 w 30"/>
                    <a:gd name="T63" fmla="*/ 0 h 31"/>
                    <a:gd name="T64" fmla="*/ 15 w 30"/>
                    <a:gd name="T6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31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4" y="2"/>
                      </a:lnTo>
                      <a:lnTo>
                        <a:pt x="26" y="4"/>
                      </a:lnTo>
                      <a:lnTo>
                        <a:pt x="27" y="7"/>
                      </a:lnTo>
                      <a:lnTo>
                        <a:pt x="29" y="9"/>
                      </a:lnTo>
                      <a:lnTo>
                        <a:pt x="29" y="11"/>
                      </a:lnTo>
                      <a:lnTo>
                        <a:pt x="30" y="15"/>
                      </a:lnTo>
                      <a:lnTo>
                        <a:pt x="29" y="18"/>
                      </a:lnTo>
                      <a:lnTo>
                        <a:pt x="29" y="20"/>
                      </a:lnTo>
                      <a:lnTo>
                        <a:pt x="27" y="24"/>
                      </a:lnTo>
                      <a:lnTo>
                        <a:pt x="26" y="26"/>
                      </a:lnTo>
                      <a:lnTo>
                        <a:pt x="24" y="27"/>
                      </a:lnTo>
                      <a:lnTo>
                        <a:pt x="20" y="28"/>
                      </a:lnTo>
                      <a:lnTo>
                        <a:pt x="18" y="30"/>
                      </a:lnTo>
                      <a:lnTo>
                        <a:pt x="15" y="31"/>
                      </a:lnTo>
                      <a:lnTo>
                        <a:pt x="11" y="30"/>
                      </a:lnTo>
                      <a:lnTo>
                        <a:pt x="9" y="28"/>
                      </a:lnTo>
                      <a:lnTo>
                        <a:pt x="7" y="27"/>
                      </a:ln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4" y="4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E6E7E8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06" name="Freeform 26">
                  <a:extLst>
                    <a:ext uri="{FF2B5EF4-FFF2-40B4-BE49-F238E27FC236}">
                      <a16:creationId xmlns:a16="http://schemas.microsoft.com/office/drawing/2014/main" id="{A54E3B78-0426-1CB0-76E5-7195132AC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8276" y="211125"/>
                  <a:ext cx="1254044" cy="3719266"/>
                </a:xfrm>
                <a:custGeom>
                  <a:avLst/>
                  <a:gdLst>
                    <a:gd name="T0" fmla="*/ 0 w 4741"/>
                    <a:gd name="T1" fmla="*/ 0 h 14059"/>
                    <a:gd name="T2" fmla="*/ 3656 w 4741"/>
                    <a:gd name="T3" fmla="*/ 0 h 14059"/>
                    <a:gd name="T4" fmla="*/ 3712 w 4741"/>
                    <a:gd name="T5" fmla="*/ 1 h 14059"/>
                    <a:gd name="T6" fmla="*/ 3767 w 4741"/>
                    <a:gd name="T7" fmla="*/ 4 h 14059"/>
                    <a:gd name="T8" fmla="*/ 3820 w 4741"/>
                    <a:gd name="T9" fmla="*/ 12 h 14059"/>
                    <a:gd name="T10" fmla="*/ 3874 w 4741"/>
                    <a:gd name="T11" fmla="*/ 22 h 14059"/>
                    <a:gd name="T12" fmla="*/ 3926 w 4741"/>
                    <a:gd name="T13" fmla="*/ 34 h 14059"/>
                    <a:gd name="T14" fmla="*/ 3978 w 4741"/>
                    <a:gd name="T15" fmla="*/ 49 h 14059"/>
                    <a:gd name="T16" fmla="*/ 4028 w 4741"/>
                    <a:gd name="T17" fmla="*/ 66 h 14059"/>
                    <a:gd name="T18" fmla="*/ 4077 w 4741"/>
                    <a:gd name="T19" fmla="*/ 85 h 14059"/>
                    <a:gd name="T20" fmla="*/ 4125 w 4741"/>
                    <a:gd name="T21" fmla="*/ 107 h 14059"/>
                    <a:gd name="T22" fmla="*/ 4172 w 4741"/>
                    <a:gd name="T23" fmla="*/ 131 h 14059"/>
                    <a:gd name="T24" fmla="*/ 4217 w 4741"/>
                    <a:gd name="T25" fmla="*/ 157 h 14059"/>
                    <a:gd name="T26" fmla="*/ 4262 w 4741"/>
                    <a:gd name="T27" fmla="*/ 186 h 14059"/>
                    <a:gd name="T28" fmla="*/ 4304 w 4741"/>
                    <a:gd name="T29" fmla="*/ 215 h 14059"/>
                    <a:gd name="T30" fmla="*/ 4345 w 4741"/>
                    <a:gd name="T31" fmla="*/ 247 h 14059"/>
                    <a:gd name="T32" fmla="*/ 4385 w 4741"/>
                    <a:gd name="T33" fmla="*/ 281 h 14059"/>
                    <a:gd name="T34" fmla="*/ 4422 w 4741"/>
                    <a:gd name="T35" fmla="*/ 318 h 14059"/>
                    <a:gd name="T36" fmla="*/ 4458 w 4741"/>
                    <a:gd name="T37" fmla="*/ 356 h 14059"/>
                    <a:gd name="T38" fmla="*/ 4492 w 4741"/>
                    <a:gd name="T39" fmla="*/ 395 h 14059"/>
                    <a:gd name="T40" fmla="*/ 4525 w 4741"/>
                    <a:gd name="T41" fmla="*/ 436 h 14059"/>
                    <a:gd name="T42" fmla="*/ 4555 w 4741"/>
                    <a:gd name="T43" fmla="*/ 479 h 14059"/>
                    <a:gd name="T44" fmla="*/ 4583 w 4741"/>
                    <a:gd name="T45" fmla="*/ 523 h 14059"/>
                    <a:gd name="T46" fmla="*/ 4609 w 4741"/>
                    <a:gd name="T47" fmla="*/ 568 h 14059"/>
                    <a:gd name="T48" fmla="*/ 4633 w 4741"/>
                    <a:gd name="T49" fmla="*/ 614 h 14059"/>
                    <a:gd name="T50" fmla="*/ 4655 w 4741"/>
                    <a:gd name="T51" fmla="*/ 662 h 14059"/>
                    <a:gd name="T52" fmla="*/ 4675 w 4741"/>
                    <a:gd name="T53" fmla="*/ 712 h 14059"/>
                    <a:gd name="T54" fmla="*/ 4692 w 4741"/>
                    <a:gd name="T55" fmla="*/ 763 h 14059"/>
                    <a:gd name="T56" fmla="*/ 4706 w 4741"/>
                    <a:gd name="T57" fmla="*/ 814 h 14059"/>
                    <a:gd name="T58" fmla="*/ 4719 w 4741"/>
                    <a:gd name="T59" fmla="*/ 866 h 14059"/>
                    <a:gd name="T60" fmla="*/ 4728 w 4741"/>
                    <a:gd name="T61" fmla="*/ 919 h 14059"/>
                    <a:gd name="T62" fmla="*/ 4735 w 4741"/>
                    <a:gd name="T63" fmla="*/ 973 h 14059"/>
                    <a:gd name="T64" fmla="*/ 4740 w 4741"/>
                    <a:gd name="T65" fmla="*/ 1028 h 14059"/>
                    <a:gd name="T66" fmla="*/ 4741 w 4741"/>
                    <a:gd name="T67" fmla="*/ 1084 h 14059"/>
                    <a:gd name="T68" fmla="*/ 4741 w 4741"/>
                    <a:gd name="T69" fmla="*/ 14059 h 14059"/>
                    <a:gd name="T70" fmla="*/ 0 w 4741"/>
                    <a:gd name="T71" fmla="*/ 0 h 140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741" h="14059">
                      <a:moveTo>
                        <a:pt x="0" y="0"/>
                      </a:moveTo>
                      <a:lnTo>
                        <a:pt x="3656" y="0"/>
                      </a:lnTo>
                      <a:lnTo>
                        <a:pt x="3712" y="1"/>
                      </a:lnTo>
                      <a:lnTo>
                        <a:pt x="3767" y="4"/>
                      </a:lnTo>
                      <a:lnTo>
                        <a:pt x="3820" y="12"/>
                      </a:lnTo>
                      <a:lnTo>
                        <a:pt x="3874" y="22"/>
                      </a:lnTo>
                      <a:lnTo>
                        <a:pt x="3926" y="34"/>
                      </a:lnTo>
                      <a:lnTo>
                        <a:pt x="3978" y="49"/>
                      </a:lnTo>
                      <a:lnTo>
                        <a:pt x="4028" y="66"/>
                      </a:lnTo>
                      <a:lnTo>
                        <a:pt x="4077" y="85"/>
                      </a:lnTo>
                      <a:lnTo>
                        <a:pt x="4125" y="107"/>
                      </a:lnTo>
                      <a:lnTo>
                        <a:pt x="4172" y="131"/>
                      </a:lnTo>
                      <a:lnTo>
                        <a:pt x="4217" y="157"/>
                      </a:lnTo>
                      <a:lnTo>
                        <a:pt x="4262" y="186"/>
                      </a:lnTo>
                      <a:lnTo>
                        <a:pt x="4304" y="215"/>
                      </a:lnTo>
                      <a:lnTo>
                        <a:pt x="4345" y="247"/>
                      </a:lnTo>
                      <a:lnTo>
                        <a:pt x="4385" y="281"/>
                      </a:lnTo>
                      <a:lnTo>
                        <a:pt x="4422" y="318"/>
                      </a:lnTo>
                      <a:lnTo>
                        <a:pt x="4458" y="356"/>
                      </a:lnTo>
                      <a:lnTo>
                        <a:pt x="4492" y="395"/>
                      </a:lnTo>
                      <a:lnTo>
                        <a:pt x="4525" y="436"/>
                      </a:lnTo>
                      <a:lnTo>
                        <a:pt x="4555" y="479"/>
                      </a:lnTo>
                      <a:lnTo>
                        <a:pt x="4583" y="523"/>
                      </a:lnTo>
                      <a:lnTo>
                        <a:pt x="4609" y="568"/>
                      </a:lnTo>
                      <a:lnTo>
                        <a:pt x="4633" y="614"/>
                      </a:lnTo>
                      <a:lnTo>
                        <a:pt x="4655" y="662"/>
                      </a:lnTo>
                      <a:lnTo>
                        <a:pt x="4675" y="712"/>
                      </a:lnTo>
                      <a:lnTo>
                        <a:pt x="4692" y="763"/>
                      </a:lnTo>
                      <a:lnTo>
                        <a:pt x="4706" y="814"/>
                      </a:lnTo>
                      <a:lnTo>
                        <a:pt x="4719" y="866"/>
                      </a:lnTo>
                      <a:lnTo>
                        <a:pt x="4728" y="919"/>
                      </a:lnTo>
                      <a:lnTo>
                        <a:pt x="4735" y="973"/>
                      </a:lnTo>
                      <a:lnTo>
                        <a:pt x="4740" y="1028"/>
                      </a:lnTo>
                      <a:lnTo>
                        <a:pt x="4741" y="1084"/>
                      </a:lnTo>
                      <a:lnTo>
                        <a:pt x="4741" y="140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65000">
                      <a:schemeClr val="bg1">
                        <a:alpha val="0"/>
                      </a:schemeClr>
                    </a:gs>
                    <a:gs pos="0">
                      <a:schemeClr val="bg1">
                        <a:alpha val="5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pic>
          <p:nvPicPr>
            <p:cNvPr id="88" name="image15.png">
              <a:extLst>
                <a:ext uri="{FF2B5EF4-FFF2-40B4-BE49-F238E27FC236}">
                  <a16:creationId xmlns:a16="http://schemas.microsoft.com/office/drawing/2014/main" id="{1CB7150E-869C-B365-20E9-5BBE3FF24DC0}"/>
                </a:ext>
              </a:extLst>
            </p:cNvPr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673445" y="1140412"/>
              <a:ext cx="2424164" cy="5369198"/>
            </a:xfrm>
            <a:prstGeom prst="rect">
              <a:avLst/>
            </a:prstGeom>
            <a:ln/>
          </p:spPr>
        </p:pic>
      </p:grp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DBA681FF-93BA-90D8-F475-944463BA61D4}"/>
              </a:ext>
            </a:extLst>
          </p:cNvPr>
          <p:cNvSpPr/>
          <p:nvPr/>
        </p:nvSpPr>
        <p:spPr>
          <a:xfrm>
            <a:off x="461839" y="5154575"/>
            <a:ext cx="2915808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មើលចំនួន </a:t>
            </a:r>
            <a:r>
              <a:rPr lang="en-US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Credits  </a:t>
            </a:r>
            <a:endParaRPr lang="en-AU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2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AACC9-EE86-4529-2206-B6C2C2523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B1A5F3B7-2827-CB18-635B-59E7661A8992}"/>
              </a:ext>
            </a:extLst>
          </p:cNvPr>
          <p:cNvGrpSpPr/>
          <p:nvPr/>
        </p:nvGrpSpPr>
        <p:grpSpPr>
          <a:xfrm>
            <a:off x="381000" y="914400"/>
            <a:ext cx="8400478" cy="6231590"/>
            <a:chOff x="381000" y="588525"/>
            <a:chExt cx="8400478" cy="623159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D875138-4AC5-5133-15A1-B17E8DBD5432}"/>
                </a:ext>
              </a:extLst>
            </p:cNvPr>
            <p:cNvCxnSpPr>
              <a:cxnSpLocks/>
            </p:cNvCxnSpPr>
            <p:nvPr/>
          </p:nvCxnSpPr>
          <p:spPr>
            <a:xfrm>
              <a:off x="3124200" y="6334099"/>
              <a:ext cx="3657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37F5DDA-A8F0-EEB4-4F39-C053760D71CB}"/>
                </a:ext>
              </a:extLst>
            </p:cNvPr>
            <p:cNvCxnSpPr>
              <a:cxnSpLocks/>
            </p:cNvCxnSpPr>
            <p:nvPr/>
          </p:nvCxnSpPr>
          <p:spPr>
            <a:xfrm>
              <a:off x="2133600" y="5114898"/>
              <a:ext cx="0" cy="4797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932CA61-3D1C-1041-2165-5DFC0F996EF2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 flipH="1">
              <a:off x="2133600" y="2329115"/>
              <a:ext cx="31241" cy="195953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FCEF4204-33E6-49FC-78B1-85492A7FCA2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260598" y="2219298"/>
              <a:ext cx="4130802" cy="4114800"/>
            </a:xfrm>
            <a:prstGeom prst="curved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FF1B54C-4940-76F0-1B3C-3870581B711B}"/>
                </a:ext>
              </a:extLst>
            </p:cNvPr>
            <p:cNvSpPr/>
            <p:nvPr/>
          </p:nvSpPr>
          <p:spPr>
            <a:xfrm>
              <a:off x="914400" y="1645855"/>
              <a:ext cx="2286000" cy="9233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m-K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hmer OS Siemreap" panose="02000500000000020004" pitchFamily="2" charset="0"/>
                  <a:ea typeface="+mn-ea"/>
                  <a:cs typeface="Khmer OS Siemreap" panose="02000500000000020004" pitchFamily="2" charset="0"/>
                </a:rPr>
                <a:t>អ្នកផ្តល់សេវា អវប</a:t>
              </a: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ED4CF1F-79EE-5135-1BB3-43188571F361}"/>
                </a:ext>
              </a:extLst>
            </p:cNvPr>
            <p:cNvSpPr/>
            <p:nvPr/>
          </p:nvSpPr>
          <p:spPr>
            <a:xfrm>
              <a:off x="381000" y="588525"/>
              <a:ext cx="3352800" cy="92826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m-K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hmer OS Siemreap" panose="02000500000000020004" pitchFamily="2" charset="0"/>
                  <a:ea typeface="+mn-ea"/>
                  <a:cs typeface="Khmer OS Siemreap" panose="02000500000000020004" pitchFamily="2" charset="0"/>
                </a:rPr>
                <a:t>លទ្ធផលទទួលស្គាល់គុណភាព៖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hmer OS Siemreap" panose="02000500000000020004" pitchFamily="2" charset="0"/>
                  <a:ea typeface="+mn-ea"/>
                  <a:cs typeface="Khmer OS Siemreap" panose="02000500000000020004" pitchFamily="2" charset="0"/>
                </a:rPr>
              </a:br>
              <a:r>
                <a:rPr kumimoji="0" lang="km-K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hmer OS Siemreap" panose="02000500000000020004" pitchFamily="2" charset="0"/>
                  <a:ea typeface="+mn-ea"/>
                  <a:cs typeface="Khmer OS Siemreap" panose="02000500000000020004" pitchFamily="2" charset="0"/>
                </a:rPr>
                <a:t>ពេញសិទ្ធ ឬបណ្តោះអាសន្ន</a:t>
              </a:r>
              <a:endPara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ED524F4-0A48-41A0-0565-4B35EDA702B6}"/>
                </a:ext>
              </a:extLst>
            </p:cNvPr>
            <p:cNvSpPr/>
            <p:nvPr/>
          </p:nvSpPr>
          <p:spPr>
            <a:xfrm>
              <a:off x="990600" y="4288653"/>
              <a:ext cx="2286000" cy="9233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m-K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hmer OS Siemreap" panose="02000500000000020004" pitchFamily="2" charset="0"/>
                  <a:ea typeface="+mn-ea"/>
                  <a:cs typeface="Khmer OS Siemreap" panose="02000500000000020004" pitchFamily="2" charset="0"/>
                </a:rPr>
                <a:t>សកម្មភាព អវប</a:t>
              </a: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E23EEF5-8E17-FB9C-3094-4ACC0420847D}"/>
                </a:ext>
              </a:extLst>
            </p:cNvPr>
            <p:cNvSpPr/>
            <p:nvPr/>
          </p:nvSpPr>
          <p:spPr>
            <a:xfrm>
              <a:off x="838200" y="2992454"/>
              <a:ext cx="2497077" cy="92333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m-K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hmer OS Siemreap" panose="02000500000000020004" pitchFamily="2" charset="0"/>
                  <a:ea typeface="+mn-ea"/>
                  <a:cs typeface="Khmer OS Siemreap" panose="02000500000000020004" pitchFamily="2" charset="0"/>
                </a:rPr>
                <a:t>វិស័យ និងមុខវិជ្ជាសិក្សា</a:t>
              </a: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AA116A4-7A56-0DD1-48DD-DBCEEC46FF3C}"/>
                </a:ext>
              </a:extLst>
            </p:cNvPr>
            <p:cNvSpPr/>
            <p:nvPr/>
          </p:nvSpPr>
          <p:spPr>
            <a:xfrm>
              <a:off x="990600" y="5691715"/>
              <a:ext cx="2286000" cy="9233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m-K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hmer OS Siemreap" panose="02000500000000020004" pitchFamily="2" charset="0"/>
                  <a:ea typeface="+mn-ea"/>
                  <a:cs typeface="Khmer OS Siemreap" panose="02000500000000020004" pitchFamily="2" charset="0"/>
                </a:rPr>
                <a:t>កំណត់កាលបរិច្ឆេទ និងបើកវគ្គ អវប</a:t>
              </a:r>
              <a:endPara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3F5DE622-A953-674C-A1C6-26652C685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0916" y="5747923"/>
              <a:ext cx="690562" cy="690562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5A161D-0163-A854-1169-3D06C91FAF32}"/>
                </a:ext>
              </a:extLst>
            </p:cNvPr>
            <p:cNvSpPr/>
            <p:nvPr/>
          </p:nvSpPr>
          <p:spPr>
            <a:xfrm>
              <a:off x="3884410" y="2850870"/>
              <a:ext cx="2019581" cy="161346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m-K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hmer OS Siemreap" panose="02000500000000020004" pitchFamily="2" charset="0"/>
                  <a:ea typeface="+mn-ea"/>
                  <a:cs typeface="Khmer OS Siemreap" panose="02000500000000020004" pitchFamily="2" charset="0"/>
                </a:rPr>
                <a:t>ចុះឈ្មោះ និងទទួលបានការបញ្ជាក់ការចុះឈ្មោះជោគជ័យចូលរួមសកម្មភាព អវប</a:t>
              </a:r>
              <a:endPara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endParaRPr>
            </a:p>
          </p:txBody>
        </p:sp>
        <p:cxnSp>
          <p:nvCxnSpPr>
            <p:cNvPr id="18" name="Connector: Curved 17">
              <a:extLst>
                <a:ext uri="{FF2B5EF4-FFF2-40B4-BE49-F238E27FC236}">
                  <a16:creationId xmlns:a16="http://schemas.microsoft.com/office/drawing/2014/main" id="{CF786908-63B0-BE1F-2E1E-06393BF4B70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755996" y="1484360"/>
              <a:ext cx="3505770" cy="4464555"/>
            </a:xfrm>
            <a:prstGeom prst="curvedConnector2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31FC429-34B0-C804-B927-10F8E55835C3}"/>
                </a:ext>
              </a:extLst>
            </p:cNvPr>
            <p:cNvSpPr/>
            <p:nvPr/>
          </p:nvSpPr>
          <p:spPr>
            <a:xfrm>
              <a:off x="6299832" y="3308190"/>
              <a:ext cx="1791084" cy="143196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m-K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hmer OS Siemreap" panose="02000500000000020004" pitchFamily="2" charset="0"/>
                  <a:ea typeface="+mn-ea"/>
                  <a:cs typeface="Khmer OS Siemreap" panose="02000500000000020004" pitchFamily="2" charset="0"/>
                </a:rPr>
                <a:t>បញ្ជាក់ពីការបញ្ចប់សកម្មភាព អវប</a:t>
              </a: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63EE080-6342-CF8B-81FF-3BA42DD9B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94" r="15427"/>
            <a:stretch/>
          </p:blipFill>
          <p:spPr>
            <a:xfrm>
              <a:off x="7412760" y="5505977"/>
              <a:ext cx="762001" cy="1314138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81D280B-C7A5-1E43-D483-5862463399EB}"/>
              </a:ext>
            </a:extLst>
          </p:cNvPr>
          <p:cNvSpPr/>
          <p:nvPr/>
        </p:nvSpPr>
        <p:spPr>
          <a:xfrm>
            <a:off x="-20320" y="0"/>
            <a:ext cx="9794240" cy="849614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A024B8-DFAA-F3D1-8F52-6D1C28CD1F0D}"/>
              </a:ext>
            </a:extLst>
          </p:cNvPr>
          <p:cNvSpPr txBox="1"/>
          <p:nvPr/>
        </p:nvSpPr>
        <p:spPr>
          <a:xfrm>
            <a:off x="-12437" y="260031"/>
            <a:ext cx="9753600" cy="430887"/>
          </a:xfrm>
          <a:prstGeom prst="rect">
            <a:avLst/>
          </a:prstGeom>
        </p:spPr>
        <p:txBody>
          <a:bodyPr wrap="square" lIns="0" tIns="0" rIns="0" bIns="0" rtlCol="0" anchor="b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អន្តរកម្មនៃកម្មវិធីទូរស័ព្ទដៃ </a:t>
            </a:r>
            <a:r>
              <a:rPr lang="en-US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HRCPD</a:t>
            </a:r>
            <a:endParaRPr lang="km-KH" sz="28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  <a:sym typeface="Wingdings" panose="05000000000000000000" pitchFamily="2" charset="2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94B30B-801B-0CCA-1C43-FB88B6C9EC8D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1250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1A6A2-0A26-7780-F822-4B6F6B146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F5BDF19-2513-7526-9633-F840ACA454FC}"/>
              </a:ext>
            </a:extLst>
          </p:cNvPr>
          <p:cNvSpPr/>
          <p:nvPr/>
        </p:nvSpPr>
        <p:spPr>
          <a:xfrm>
            <a:off x="-20320" y="0"/>
            <a:ext cx="9794240" cy="849614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2CDF53-C457-61C1-6409-AE708AA86883}"/>
              </a:ext>
            </a:extLst>
          </p:cNvPr>
          <p:cNvSpPr txBox="1"/>
          <p:nvPr/>
        </p:nvSpPr>
        <p:spPr>
          <a:xfrm>
            <a:off x="-12437" y="260031"/>
            <a:ext cx="9753600" cy="430887"/>
          </a:xfrm>
          <a:prstGeom prst="rect">
            <a:avLst/>
          </a:prstGeom>
        </p:spPr>
        <p:txBody>
          <a:bodyPr wrap="square" lIns="0" tIns="0" rIns="0" bIns="0" rtlCol="0" anchor="b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ស្វែងរក និងចុះឈ្មោះវគ្គបណ្ដុះបណ្ដាល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1F3C3A-51A9-D0FC-676C-0CB4309F19E7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5</a:t>
            </a:fld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6FEB1A-6486-8548-40BA-DFF3BC4B6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05941"/>
            <a:ext cx="3200400" cy="594922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A4BFF7-C736-DB0F-F2D3-14294F6CB4E4}"/>
              </a:ext>
            </a:extLst>
          </p:cNvPr>
          <p:cNvSpPr/>
          <p:nvPr/>
        </p:nvSpPr>
        <p:spPr>
          <a:xfrm>
            <a:off x="2133600" y="3886200"/>
            <a:ext cx="9144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E95259-AF1D-8268-3CC0-CF6BC000E1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0"/>
          <a:stretch/>
        </p:blipFill>
        <p:spPr>
          <a:xfrm>
            <a:off x="5105400" y="1109646"/>
            <a:ext cx="3352800" cy="594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57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0884C-9615-7068-AED6-61EF9CB0D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B43FC1B-7FB1-6BF8-3269-E5FD47D4CC1C}"/>
              </a:ext>
            </a:extLst>
          </p:cNvPr>
          <p:cNvSpPr/>
          <p:nvPr/>
        </p:nvSpPr>
        <p:spPr>
          <a:xfrm>
            <a:off x="-20320" y="0"/>
            <a:ext cx="9794240" cy="849614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4FEB21-C667-30E8-A18E-73045B583676}"/>
              </a:ext>
            </a:extLst>
          </p:cNvPr>
          <p:cNvSpPr txBox="1"/>
          <p:nvPr/>
        </p:nvSpPr>
        <p:spPr>
          <a:xfrm>
            <a:off x="-12437" y="260031"/>
            <a:ext cx="9753600" cy="430887"/>
          </a:xfrm>
          <a:prstGeom prst="rect">
            <a:avLst/>
          </a:prstGeom>
        </p:spPr>
        <p:txBody>
          <a:bodyPr wrap="square" lIns="0" tIns="0" rIns="0" bIns="0" rtlCol="0" anchor="b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ស្វែងរក និងចុះឈ្មោះវគ្គបណ្ដុះបណ្ដាល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4AD685-183E-D32A-7908-110264118619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6</a:t>
            </a:fld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6EE03F-33B4-1E5F-2D1E-AAE2BBDF3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22046"/>
            <a:ext cx="3340078" cy="6296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2379FD-659B-EC1D-0A8F-EFB27A2F9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19418"/>
            <a:ext cx="3377565" cy="629622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F1E2F5-6177-1DE8-D59D-A379A8F68C4C}"/>
              </a:ext>
            </a:extLst>
          </p:cNvPr>
          <p:cNvSpPr/>
          <p:nvPr/>
        </p:nvSpPr>
        <p:spPr>
          <a:xfrm>
            <a:off x="1143000" y="3657600"/>
            <a:ext cx="29718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AFD76B-3205-F90D-3852-47D722E060D2}"/>
              </a:ext>
            </a:extLst>
          </p:cNvPr>
          <p:cNvSpPr/>
          <p:nvPr/>
        </p:nvSpPr>
        <p:spPr>
          <a:xfrm>
            <a:off x="5715000" y="1219200"/>
            <a:ext cx="2198173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502854-E8A2-A6F6-3140-226BCC9110EE}"/>
              </a:ext>
            </a:extLst>
          </p:cNvPr>
          <p:cNvSpPr/>
          <p:nvPr/>
        </p:nvSpPr>
        <p:spPr>
          <a:xfrm>
            <a:off x="5105400" y="2209800"/>
            <a:ext cx="3340078" cy="1752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51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324ECA-4881-2DFA-A1BB-497FD60B247F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34B96D-CF09-F7C9-B4F6-0191D41D204C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7</a:t>
            </a:fld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80B7EB-8C51-8F06-FFDF-51403F8071A2}"/>
              </a:ext>
            </a:extLst>
          </p:cNvPr>
          <p:cNvSpPr txBox="1"/>
          <p:nvPr/>
        </p:nvSpPr>
        <p:spPr>
          <a:xfrm>
            <a:off x="1295400" y="152400"/>
            <a:ext cx="7467600" cy="86177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ថ្នាលអភិវឌ្ឍសមត្ថភាព និងកម្មវិធីទូរស័ព្ទ </a:t>
            </a:r>
            <a:r>
              <a:rPr lang="en-US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HRCPD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1B7374-D9A4-E785-5DA5-904A3E294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753600" cy="4121843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1518EA51-2503-A87E-577F-FBC4FE22BB36}"/>
              </a:ext>
            </a:extLst>
          </p:cNvPr>
          <p:cNvSpPr/>
          <p:nvPr/>
        </p:nvSpPr>
        <p:spPr>
          <a:xfrm flipH="1">
            <a:off x="0" y="914400"/>
            <a:ext cx="9753600" cy="64008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2FCC59-9E3E-E51B-5A86-B846E0234475}"/>
              </a:ext>
            </a:extLst>
          </p:cNvPr>
          <p:cNvCxnSpPr>
            <a:cxnSpLocks/>
            <a:stCxn id="11" idx="0"/>
            <a:endCxn id="11" idx="4"/>
          </p:cNvCxnSpPr>
          <p:nvPr/>
        </p:nvCxnSpPr>
        <p:spPr>
          <a:xfrm flipH="1">
            <a:off x="0" y="914400"/>
            <a:ext cx="9753600" cy="640080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E62C0EF-D046-C755-E697-B8A45B2CDE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16"/>
          <a:stretch/>
        </p:blipFill>
        <p:spPr>
          <a:xfrm>
            <a:off x="2361445" y="5845216"/>
            <a:ext cx="2676392" cy="951905"/>
          </a:xfrm>
          <a:prstGeom prst="roundRect">
            <a:avLst>
              <a:gd name="adj" fmla="val 45375"/>
            </a:avLst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E78D4D-1E27-6F9B-19B5-84B05DAF7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7"/>
          <a:stretch/>
        </p:blipFill>
        <p:spPr>
          <a:xfrm>
            <a:off x="5417958" y="3600143"/>
            <a:ext cx="4088411" cy="3681174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172940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324ECA-4881-2DFA-A1BB-497FD60B247F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34B96D-CF09-F7C9-B4F6-0191D41D204C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8</a:t>
            </a:fld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80B7EB-8C51-8F06-FFDF-51403F8071A2}"/>
              </a:ext>
            </a:extLst>
          </p:cNvPr>
          <p:cNvSpPr txBox="1"/>
          <p:nvPr/>
        </p:nvSpPr>
        <p:spPr>
          <a:xfrm>
            <a:off x="1295400" y="152400"/>
            <a:ext cx="7467600" cy="86177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ថ្នាលអភិវឌ្ឍសមត្ថភាព និងកម្មវិធីទូរស័ព្ទ </a:t>
            </a:r>
            <a:r>
              <a:rPr lang="en-US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HRCPD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0F8848-A1AD-EF64-5CC6-6FE680F2D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10" y="919655"/>
            <a:ext cx="4791269" cy="555479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697CDC-D8F3-A4A2-02F1-B43205806FDA}"/>
              </a:ext>
            </a:extLst>
          </p:cNvPr>
          <p:cNvSpPr/>
          <p:nvPr/>
        </p:nvSpPr>
        <p:spPr>
          <a:xfrm>
            <a:off x="5562600" y="3581400"/>
            <a:ext cx="1676400" cy="3048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04090-21FE-9F26-ABD2-CF642659E0DC}"/>
              </a:ext>
            </a:extLst>
          </p:cNvPr>
          <p:cNvSpPr txBox="1"/>
          <p:nvPr/>
        </p:nvSpPr>
        <p:spPr>
          <a:xfrm>
            <a:off x="261580" y="1719563"/>
            <a:ext cx="479126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2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នៅលើថ្នាល </a:t>
            </a:r>
            <a:r>
              <a:rPr lang="en-US" sz="2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CDP </a:t>
            </a:r>
            <a:r>
              <a:rPr lang="km-KH" sz="2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មានបើកចំហមុខងារតភ្ជាប់ទៅកាន់គណនីផ្សេងៗ ក្នុងនោះក៏បាន</a:t>
            </a:r>
            <a:r>
              <a:rPr lang="ca-ES" sz="2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គណនី </a:t>
            </a:r>
            <a:r>
              <a:rPr lang="en-US" sz="2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HRCPD </a:t>
            </a:r>
            <a:r>
              <a:rPr lang="km-KH" sz="2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ផងដែរ</a:t>
            </a:r>
            <a:endParaRPr lang="en-US" sz="24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9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324ECA-4881-2DFA-A1BB-497FD60B247F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34B96D-CF09-F7C9-B4F6-0191D41D204C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9</a:t>
            </a:fld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80B7EB-8C51-8F06-FFDF-51403F8071A2}"/>
              </a:ext>
            </a:extLst>
          </p:cNvPr>
          <p:cNvSpPr txBox="1"/>
          <p:nvPr/>
        </p:nvSpPr>
        <p:spPr>
          <a:xfrm>
            <a:off x="1295400" y="152400"/>
            <a:ext cx="7467600" cy="86177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ថ្នាលអភិវឌ្ឍសមត្ថភាព និងកម្មវិធីទូរស័ព្ទ </a:t>
            </a:r>
            <a:r>
              <a:rPr lang="en-US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HRCPD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697CDC-D8F3-A4A2-02F1-B43205806FDA}"/>
              </a:ext>
            </a:extLst>
          </p:cNvPr>
          <p:cNvSpPr/>
          <p:nvPr/>
        </p:nvSpPr>
        <p:spPr>
          <a:xfrm>
            <a:off x="5562600" y="3581400"/>
            <a:ext cx="1676400" cy="3048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E1BEB-C269-C5B5-C7DC-DA0D307CB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" y="914400"/>
            <a:ext cx="9716814" cy="49346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E04090-21FE-9F26-ABD2-CF642659E0DC}"/>
              </a:ext>
            </a:extLst>
          </p:cNvPr>
          <p:cNvSpPr txBox="1"/>
          <p:nvPr/>
        </p:nvSpPr>
        <p:spPr>
          <a:xfrm>
            <a:off x="194441" y="5783541"/>
            <a:ext cx="8991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2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ការភ្ជាប់គណនី </a:t>
            </a:r>
            <a:r>
              <a:rPr lang="en-US" sz="2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HRCPD </a:t>
            </a:r>
            <a:r>
              <a:rPr lang="km-KH" sz="2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មកកាន់ថ្នាក់ត្រូវបញ្ចូលព័ត៌មានបីចំណុចសំខាន់</a:t>
            </a:r>
            <a:br>
              <a:rPr lang="km-KH" sz="2400" dirty="0">
                <a:latin typeface="!Khmer OS Siemreap" panose="02000500000000020004" pitchFamily="2" charset="0"/>
                <a:cs typeface="!Khmer OS Siemreap" panose="02000500000000020004" pitchFamily="2" charset="0"/>
              </a:rPr>
            </a:br>
            <a:r>
              <a:rPr lang="km-KH" sz="24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១-ឈ្មោះគណនី ២-លេខអត្តសញ្ញាណបណ្ណ និង៣-លេខទូរស័ព្ទ</a:t>
            </a:r>
            <a:endParaRPr lang="en-US" sz="24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5389669-E993-5ABC-4A7A-CF6B885CED9A}"/>
              </a:ext>
            </a:extLst>
          </p:cNvPr>
          <p:cNvSpPr/>
          <p:nvPr/>
        </p:nvSpPr>
        <p:spPr>
          <a:xfrm>
            <a:off x="2656490" y="3744310"/>
            <a:ext cx="2438400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C95076-4C00-4A58-C1F4-3FAC04CECD54}"/>
              </a:ext>
            </a:extLst>
          </p:cNvPr>
          <p:cNvSpPr/>
          <p:nvPr/>
        </p:nvSpPr>
        <p:spPr>
          <a:xfrm>
            <a:off x="2643350" y="4191000"/>
            <a:ext cx="2438400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ED37BC3-1E90-1172-FD06-0C1747288FB8}"/>
              </a:ext>
            </a:extLst>
          </p:cNvPr>
          <p:cNvSpPr/>
          <p:nvPr/>
        </p:nvSpPr>
        <p:spPr>
          <a:xfrm>
            <a:off x="2640730" y="4648200"/>
            <a:ext cx="2438400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924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43891</TotalTime>
  <Words>410</Words>
  <Application>Microsoft Office PowerPoint</Application>
  <PresentationFormat>Custom</PresentationFormat>
  <Paragraphs>50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Khmer OS Muol Light</vt:lpstr>
      <vt:lpstr>Arial</vt:lpstr>
      <vt:lpstr>Calibri</vt:lpstr>
      <vt:lpstr>Khmer OS Siemreap</vt:lpstr>
      <vt:lpstr>AKbalthom Superhero</vt:lpstr>
      <vt:lpstr>!Khmer OS Siemreap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Principles Of</dc:title>
  <dc:subject/>
  <dc:creator>Vanzin, Ilaria</dc:creator>
  <cp:keywords/>
  <dc:description/>
  <cp:lastModifiedBy>Pheariak Ren</cp:lastModifiedBy>
  <cp:revision>406</cp:revision>
  <dcterms:created xsi:type="dcterms:W3CDTF">2006-08-16T00:00:00Z</dcterms:created>
  <dcterms:modified xsi:type="dcterms:W3CDTF">2024-09-19T23:46:02Z</dcterms:modified>
  <cp:category/>
  <dc:identifier>DADcCkcf3Sg</dc:identifier>
</cp:coreProperties>
</file>